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4"/>
  </p:notesMasterIdLst>
  <p:handoutMasterIdLst>
    <p:handoutMasterId r:id="rId35"/>
  </p:handoutMasterIdLst>
  <p:sldIdLst>
    <p:sldId id="263" r:id="rId3"/>
    <p:sldId id="264" r:id="rId4"/>
    <p:sldId id="266" r:id="rId5"/>
    <p:sldId id="267" r:id="rId6"/>
    <p:sldId id="268" r:id="rId7"/>
    <p:sldId id="269" r:id="rId8"/>
    <p:sldId id="270" r:id="rId9"/>
    <p:sldId id="271" r:id="rId10"/>
    <p:sldId id="295" r:id="rId11"/>
    <p:sldId id="296" r:id="rId12"/>
    <p:sldId id="297" r:id="rId13"/>
    <p:sldId id="294" r:id="rId14"/>
    <p:sldId id="283" r:id="rId15"/>
    <p:sldId id="284" r:id="rId16"/>
    <p:sldId id="285" r:id="rId17"/>
    <p:sldId id="292" r:id="rId18"/>
    <p:sldId id="299" r:id="rId19"/>
    <p:sldId id="293" r:id="rId20"/>
    <p:sldId id="298" r:id="rId21"/>
    <p:sldId id="286" r:id="rId22"/>
    <p:sldId id="287" r:id="rId23"/>
    <p:sldId id="288" r:id="rId24"/>
    <p:sldId id="290" r:id="rId25"/>
    <p:sldId id="289" r:id="rId26"/>
    <p:sldId id="291" r:id="rId27"/>
    <p:sldId id="279" r:id="rId28"/>
    <p:sldId id="276" r:id="rId29"/>
    <p:sldId id="281" r:id="rId30"/>
    <p:sldId id="282" r:id="rId31"/>
    <p:sldId id="274" r:id="rId32"/>
    <p:sldId id="265" r:id="rId33"/>
  </p:sldIdLst>
  <p:sldSz cx="12192000" cy="6858000"/>
  <p:notesSz cx="9144000" cy="6858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BD4"/>
    <a:srgbClr val="FFFFCC"/>
    <a:srgbClr val="E02927"/>
    <a:srgbClr val="A15CBF"/>
    <a:srgbClr val="A05CBF"/>
    <a:srgbClr val="16458F"/>
    <a:srgbClr val="960047"/>
    <a:srgbClr val="F42F00"/>
    <a:srgbClr val="FFD100"/>
    <a:srgbClr val="1745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69"/>
    <p:restoredTop sz="88633"/>
  </p:normalViewPr>
  <p:slideViewPr>
    <p:cSldViewPr snapToGrid="0">
      <p:cViewPr varScale="1">
        <p:scale>
          <a:sx n="63" d="100"/>
          <a:sy n="63" d="100"/>
        </p:scale>
        <p:origin x="91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77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EFA8DD-591F-4B64-9EAA-4482161E278B}" type="doc">
      <dgm:prSet loTypeId="urn:microsoft.com/office/officeart/2005/8/layout/default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kumimoji="1" lang="ja-JP" altLang="en-US"/>
        </a:p>
      </dgm:t>
    </dgm:pt>
    <dgm:pt modelId="{56E80957-8D75-4733-A2A7-49C1899EFD10}">
      <dgm:prSet phldrT="[テキスト]"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01.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会員増強</a:t>
          </a:r>
          <a:endParaRPr kumimoji="1" lang="ja-JP" altLang="en-US" sz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E762965F-5232-4989-B657-193FCB2CBE6F}" type="parTrans" cxnId="{754BD582-7CF4-4830-B024-0E4D4DE9F91F}">
      <dgm:prSet/>
      <dgm:spPr/>
      <dgm:t>
        <a:bodyPr/>
        <a:lstStyle/>
        <a:p>
          <a:endParaRPr kumimoji="1" lang="ja-JP" altLang="en-US"/>
        </a:p>
      </dgm:t>
    </dgm:pt>
    <dgm:pt modelId="{574E79A3-8DA8-4838-8718-2338DC96B5E8}" type="sibTrans" cxnId="{754BD582-7CF4-4830-B024-0E4D4DE9F91F}">
      <dgm:prSet/>
      <dgm:spPr/>
      <dgm:t>
        <a:bodyPr/>
        <a:lstStyle/>
        <a:p>
          <a:endParaRPr kumimoji="1" lang="ja-JP" altLang="en-US"/>
        </a:p>
      </dgm:t>
    </dgm:pt>
    <dgm:pt modelId="{ADD535D9-43C8-4144-9A2E-96CC5A9029F9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02.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奉仕活動への参加</a:t>
          </a:r>
          <a:endParaRPr lang="ja-JP" altLang="en-US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8197DF77-7547-4EE0-B26D-3943A553360B}" type="parTrans" cxnId="{F89C1C6E-2E90-49CE-8DFD-FC5A9D0DAC35}">
      <dgm:prSet/>
      <dgm:spPr/>
      <dgm:t>
        <a:bodyPr/>
        <a:lstStyle/>
        <a:p>
          <a:endParaRPr kumimoji="1" lang="ja-JP" altLang="en-US"/>
        </a:p>
      </dgm:t>
    </dgm:pt>
    <dgm:pt modelId="{0F1695EB-8F5E-43C0-96E9-DA2662A4BDE2}" type="sibTrans" cxnId="{F89C1C6E-2E90-49CE-8DFD-FC5A9D0DAC35}">
      <dgm:prSet/>
      <dgm:spPr/>
      <dgm:t>
        <a:bodyPr/>
        <a:lstStyle/>
        <a:p>
          <a:endParaRPr kumimoji="1" lang="ja-JP" altLang="en-US"/>
        </a:p>
      </dgm:t>
    </dgm:pt>
    <dgm:pt modelId="{8F7038DD-D7CC-416B-879A-0DBAA87655B0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03.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新会員の推薦</a:t>
          </a:r>
          <a:endParaRPr lang="ja-JP" altLang="en-US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169A9824-216D-4B51-A303-15C063244E3A}" type="parTrans" cxnId="{551C85AD-8E53-4A42-AFDC-70C1974B3C16}">
      <dgm:prSet/>
      <dgm:spPr/>
      <dgm:t>
        <a:bodyPr/>
        <a:lstStyle/>
        <a:p>
          <a:endParaRPr kumimoji="1" lang="ja-JP" altLang="en-US"/>
        </a:p>
      </dgm:t>
    </dgm:pt>
    <dgm:pt modelId="{B242C9B9-3054-4E72-827E-64F0E5C29A3E}" type="sibTrans" cxnId="{551C85AD-8E53-4A42-AFDC-70C1974B3C16}">
      <dgm:prSet/>
      <dgm:spPr/>
      <dgm:t>
        <a:bodyPr/>
        <a:lstStyle/>
        <a:p>
          <a:endParaRPr kumimoji="1" lang="ja-JP" altLang="en-US"/>
        </a:p>
      </dgm:t>
    </dgm:pt>
    <dgm:pt modelId="{FBB994AC-C3D7-45AB-8A55-04237E98DECE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04.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ロータリー行動グループへの参加</a:t>
          </a:r>
          <a:endParaRPr lang="ja-JP" altLang="en-US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D179E0AC-B18E-43C7-96B7-3D2D3E60C92E}" type="parTrans" cxnId="{C75966AC-1DC9-4D53-8CA6-C87B5CCB8B5C}">
      <dgm:prSet/>
      <dgm:spPr/>
      <dgm:t>
        <a:bodyPr/>
        <a:lstStyle/>
        <a:p>
          <a:endParaRPr kumimoji="1" lang="ja-JP" altLang="en-US"/>
        </a:p>
      </dgm:t>
    </dgm:pt>
    <dgm:pt modelId="{555B41EC-78FD-4F64-A935-92845E985768}" type="sibTrans" cxnId="{C75966AC-1DC9-4D53-8CA6-C87B5CCB8B5C}">
      <dgm:prSet/>
      <dgm:spPr/>
      <dgm:t>
        <a:bodyPr/>
        <a:lstStyle/>
        <a:p>
          <a:endParaRPr kumimoji="1" lang="ja-JP" altLang="en-US"/>
        </a:p>
      </dgm:t>
    </dgm:pt>
    <dgm:pt modelId="{76663C15-CB9B-4D4B-93C3-FE3A3DA61127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05.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リーダーシップ育成への参加</a:t>
          </a:r>
          <a:endParaRPr lang="ja-JP" altLang="en-US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C524B028-5331-4417-A420-81BCB3820819}" type="parTrans" cxnId="{EA04EADF-376D-44B6-9B66-DB87C14E0E8C}">
      <dgm:prSet/>
      <dgm:spPr/>
      <dgm:t>
        <a:bodyPr/>
        <a:lstStyle/>
        <a:p>
          <a:endParaRPr kumimoji="1" lang="ja-JP" altLang="en-US"/>
        </a:p>
      </dgm:t>
    </dgm:pt>
    <dgm:pt modelId="{D1B9A99F-ABE1-4446-AE85-AB60672A4530}" type="sibTrans" cxnId="{EA04EADF-376D-44B6-9B66-DB87C14E0E8C}">
      <dgm:prSet/>
      <dgm:spPr/>
      <dgm:t>
        <a:bodyPr/>
        <a:lstStyle/>
        <a:p>
          <a:endParaRPr kumimoji="1" lang="ja-JP" altLang="en-US"/>
        </a:p>
      </dgm:t>
    </dgm:pt>
    <dgm:pt modelId="{8A2F5C3E-F8FB-465A-B3EF-4BA44D69C79F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06. 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地区大会への出席</a:t>
          </a:r>
        </a:p>
      </dgm:t>
    </dgm:pt>
    <dgm:pt modelId="{CEA324F2-0649-4971-B3A1-A9B468B8926A}" type="parTrans" cxnId="{3757894A-E35C-4610-A655-ED99D4450EF9}">
      <dgm:prSet/>
      <dgm:spPr/>
      <dgm:t>
        <a:bodyPr/>
        <a:lstStyle/>
        <a:p>
          <a:endParaRPr kumimoji="1" lang="ja-JP" altLang="en-US"/>
        </a:p>
      </dgm:t>
    </dgm:pt>
    <dgm:pt modelId="{1A465A0A-BC9B-4B7F-B629-D9C7F2D02274}" type="sibTrans" cxnId="{3757894A-E35C-4610-A655-ED99D4450EF9}">
      <dgm:prSet/>
      <dgm:spPr/>
      <dgm:t>
        <a:bodyPr/>
        <a:lstStyle/>
        <a:p>
          <a:endParaRPr kumimoji="1" lang="ja-JP" altLang="en-US"/>
        </a:p>
      </dgm:t>
    </dgm:pt>
    <dgm:pt modelId="{EA3194C1-A047-4E82-8D9F-F5198629BE16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07.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ロータリー親睦活動グループへの参加</a:t>
          </a:r>
          <a:endParaRPr lang="en-US" altLang="ja-JP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F5651F82-6052-4D92-9363-70806378355A}" type="parTrans" cxnId="{A9ED41A1-D67A-4323-8613-6DD620C3DA97}">
      <dgm:prSet/>
      <dgm:spPr/>
      <dgm:t>
        <a:bodyPr/>
        <a:lstStyle/>
        <a:p>
          <a:endParaRPr kumimoji="1" lang="ja-JP" altLang="en-US"/>
        </a:p>
      </dgm:t>
    </dgm:pt>
    <dgm:pt modelId="{47FB41B2-B804-4F33-938C-C5251F556845}" type="sibTrans" cxnId="{A9ED41A1-D67A-4323-8613-6DD620C3DA97}">
      <dgm:prSet/>
      <dgm:spPr/>
      <dgm:t>
        <a:bodyPr/>
        <a:lstStyle/>
        <a:p>
          <a:endParaRPr kumimoji="1" lang="ja-JP" altLang="en-US"/>
        </a:p>
      </dgm:t>
    </dgm:pt>
    <dgm:pt modelId="{C09B5361-092A-48FD-B030-DEC7B76346D9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08.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地区研修への参加</a:t>
          </a:r>
          <a:endParaRPr lang="ja-JP" altLang="en-US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4234C5CD-808C-4711-8C04-636C2E79ADC2}" type="parTrans" cxnId="{6CDC908A-2B45-46EE-80E2-B9CD1586D03F}">
      <dgm:prSet/>
      <dgm:spPr/>
      <dgm:t>
        <a:bodyPr/>
        <a:lstStyle/>
        <a:p>
          <a:endParaRPr kumimoji="1" lang="ja-JP" altLang="en-US"/>
        </a:p>
      </dgm:t>
    </dgm:pt>
    <dgm:pt modelId="{F39D0E26-DECD-4A1E-AAD2-373ABDCDC84C}" type="sibTrans" cxnId="{6CDC908A-2B45-46EE-80E2-B9CD1586D03F}">
      <dgm:prSet/>
      <dgm:spPr/>
      <dgm:t>
        <a:bodyPr/>
        <a:lstStyle/>
        <a:p>
          <a:endParaRPr kumimoji="1" lang="ja-JP" altLang="en-US"/>
        </a:p>
      </dgm:t>
    </dgm:pt>
    <dgm:pt modelId="{6EA1BB74-CF29-4871-B0E7-6D60D1E573E7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09. 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年次基金への寄付</a:t>
          </a:r>
        </a:p>
      </dgm:t>
    </dgm:pt>
    <dgm:pt modelId="{4DA1844E-8131-441B-9CC9-4962180E0B61}" type="parTrans" cxnId="{BA7CFF83-67F6-4FD8-8D15-073B9C71E72E}">
      <dgm:prSet/>
      <dgm:spPr/>
      <dgm:t>
        <a:bodyPr/>
        <a:lstStyle/>
        <a:p>
          <a:endParaRPr kumimoji="1" lang="ja-JP" altLang="en-US"/>
        </a:p>
      </dgm:t>
    </dgm:pt>
    <dgm:pt modelId="{5A1CB6F3-86EB-4553-B97B-9596159BF895}" type="sibTrans" cxnId="{BA7CFF83-67F6-4FD8-8D15-073B9C71E72E}">
      <dgm:prSet/>
      <dgm:spPr/>
      <dgm:t>
        <a:bodyPr/>
        <a:lstStyle/>
        <a:p>
          <a:endParaRPr kumimoji="1" lang="ja-JP" altLang="en-US"/>
        </a:p>
      </dgm:t>
    </dgm:pt>
    <dgm:pt modelId="{8233A452-4D4E-466F-8395-8114A82EE549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10.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ポリオプラス基金への寄付</a:t>
          </a:r>
          <a:endParaRPr lang="ja-JP" altLang="en-US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10300451-3279-41BE-A97B-A0DFEC2AB0AC}" type="parTrans" cxnId="{BBA9004E-C883-4A2A-A886-74B235E9B5C3}">
      <dgm:prSet/>
      <dgm:spPr/>
      <dgm:t>
        <a:bodyPr/>
        <a:lstStyle/>
        <a:p>
          <a:endParaRPr kumimoji="1" lang="ja-JP" altLang="en-US"/>
        </a:p>
      </dgm:t>
    </dgm:pt>
    <dgm:pt modelId="{86D64976-0697-4AF8-8251-DBF9932C47AE}" type="sibTrans" cxnId="{BBA9004E-C883-4A2A-A886-74B235E9B5C3}">
      <dgm:prSet/>
      <dgm:spPr/>
      <dgm:t>
        <a:bodyPr/>
        <a:lstStyle/>
        <a:p>
          <a:endParaRPr kumimoji="1" lang="ja-JP" altLang="en-US"/>
        </a:p>
      </dgm:t>
    </dgm:pt>
    <dgm:pt modelId="{73BE9DB7-ED48-4E5F-B1FB-E212BF048C36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11.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大口寄付</a:t>
          </a:r>
          <a:endParaRPr lang="ja-JP" altLang="en-US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6B015E5C-58B1-499E-B2BE-B2DB0AAFE488}" type="parTrans" cxnId="{D1D4CDA5-91B3-4235-8D4B-E2CEC3F1C079}">
      <dgm:prSet/>
      <dgm:spPr/>
      <dgm:t>
        <a:bodyPr/>
        <a:lstStyle/>
        <a:p>
          <a:endParaRPr kumimoji="1" lang="ja-JP" altLang="en-US"/>
        </a:p>
      </dgm:t>
    </dgm:pt>
    <dgm:pt modelId="{427E6D30-5F92-456C-A098-C0677F89D988}" type="sibTrans" cxnId="{D1D4CDA5-91B3-4235-8D4B-E2CEC3F1C079}">
      <dgm:prSet/>
      <dgm:spPr/>
      <dgm:t>
        <a:bodyPr/>
        <a:lstStyle/>
        <a:p>
          <a:endParaRPr kumimoji="1" lang="ja-JP" altLang="en-US"/>
        </a:p>
      </dgm:t>
    </dgm:pt>
    <dgm:pt modelId="{861FBEAB-6194-44A2-B361-B1021DB1EA60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12.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遺贈友の会会員</a:t>
          </a:r>
          <a:endParaRPr lang="en-US" altLang="ja-JP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4EB9158D-8E01-4A32-A561-F415130C41CB}" type="parTrans" cxnId="{6C95FFB6-93F7-46A1-8E1F-B6FE7F061200}">
      <dgm:prSet/>
      <dgm:spPr/>
      <dgm:t>
        <a:bodyPr/>
        <a:lstStyle/>
        <a:p>
          <a:endParaRPr kumimoji="1" lang="ja-JP" altLang="en-US"/>
        </a:p>
      </dgm:t>
    </dgm:pt>
    <dgm:pt modelId="{25563859-4B18-420F-8633-F13C190BCC33}" type="sibTrans" cxnId="{6C95FFB6-93F7-46A1-8E1F-B6FE7F061200}">
      <dgm:prSet/>
      <dgm:spPr/>
      <dgm:t>
        <a:bodyPr/>
        <a:lstStyle/>
        <a:p>
          <a:endParaRPr kumimoji="1" lang="ja-JP" altLang="en-US"/>
        </a:p>
      </dgm:t>
    </dgm:pt>
    <dgm:pt modelId="{4F8C7366-FDA8-47E6-B579-590D90DA7B7C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13.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ベネファクター</a:t>
          </a:r>
          <a:endParaRPr lang="ja-JP" altLang="en-US" sz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2E76933C-ABEB-42A7-A826-38E668F796E5}" type="parTrans" cxnId="{DBB5F34E-F860-44DF-B667-6D1B096F8219}">
      <dgm:prSet/>
      <dgm:spPr/>
      <dgm:t>
        <a:bodyPr/>
        <a:lstStyle/>
        <a:p>
          <a:endParaRPr kumimoji="1" lang="ja-JP" altLang="en-US"/>
        </a:p>
      </dgm:t>
    </dgm:pt>
    <dgm:pt modelId="{217DF6F0-88A1-45B2-9496-804D19273670}" type="sibTrans" cxnId="{DBB5F34E-F860-44DF-B667-6D1B096F8219}">
      <dgm:prSet/>
      <dgm:spPr/>
      <dgm:t>
        <a:bodyPr/>
        <a:lstStyle/>
        <a:p>
          <a:endParaRPr kumimoji="1" lang="ja-JP" altLang="en-US"/>
        </a:p>
      </dgm:t>
    </dgm:pt>
    <dgm:pt modelId="{F223C3ED-1C37-4C30-9E65-93FCA644FE1F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14.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奉仕プロジェクト</a:t>
          </a:r>
          <a:endParaRPr lang="ja-JP" altLang="en-US" sz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85976C9F-E389-43DD-A134-BB683F4612FA}" type="parTrans" cxnId="{05A4682C-9650-4584-9F22-7C6C9FDFFF32}">
      <dgm:prSet/>
      <dgm:spPr/>
      <dgm:t>
        <a:bodyPr/>
        <a:lstStyle/>
        <a:p>
          <a:endParaRPr kumimoji="1" lang="ja-JP" altLang="en-US"/>
        </a:p>
      </dgm:t>
    </dgm:pt>
    <dgm:pt modelId="{3425F853-F21C-4145-969F-AE149E4F9315}" type="sibTrans" cxnId="{05A4682C-9650-4584-9F22-7C6C9FDFFF32}">
      <dgm:prSet/>
      <dgm:spPr/>
      <dgm:t>
        <a:bodyPr/>
        <a:lstStyle/>
        <a:p>
          <a:endParaRPr kumimoji="1" lang="ja-JP" altLang="en-US"/>
        </a:p>
      </dgm:t>
    </dgm:pt>
    <dgm:pt modelId="{6EEF259A-77AF-4492-BFEE-8DD8B795BFDE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15.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ローターアクトクラブ</a:t>
          </a:r>
          <a:endParaRPr lang="ja-JP" altLang="en-US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1E08AF9B-FA31-427C-8109-D726393CC39E}" type="parTrans" cxnId="{89B7B72B-B8B9-45D1-B380-D5ADCF9751DF}">
      <dgm:prSet/>
      <dgm:spPr/>
      <dgm:t>
        <a:bodyPr/>
        <a:lstStyle/>
        <a:p>
          <a:endParaRPr kumimoji="1" lang="ja-JP" altLang="en-US"/>
        </a:p>
      </dgm:t>
    </dgm:pt>
    <dgm:pt modelId="{1A6E26A4-D96B-434A-AF97-37FBB4A40E76}" type="sibTrans" cxnId="{89B7B72B-B8B9-45D1-B380-D5ADCF9751DF}">
      <dgm:prSet/>
      <dgm:spPr/>
      <dgm:t>
        <a:bodyPr/>
        <a:lstStyle/>
        <a:p>
          <a:endParaRPr kumimoji="1" lang="ja-JP" altLang="en-US"/>
        </a:p>
      </dgm:t>
    </dgm:pt>
    <dgm:pt modelId="{998F7C5D-AAEF-4BCB-AAE2-D6BA171D441F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16.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インターアクトクラブ</a:t>
          </a:r>
          <a:endParaRPr lang="ja-JP" altLang="en-US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7C55BA83-857C-4664-A9A2-A58360B56F3D}" type="parTrans" cxnId="{58DD0AEF-5823-4519-ABD6-7EA5C654FEEC}">
      <dgm:prSet/>
      <dgm:spPr/>
      <dgm:t>
        <a:bodyPr/>
        <a:lstStyle/>
        <a:p>
          <a:endParaRPr kumimoji="1" lang="ja-JP" altLang="en-US"/>
        </a:p>
      </dgm:t>
    </dgm:pt>
    <dgm:pt modelId="{61327787-2EAA-48F3-9FE4-0D781C098CB3}" type="sibTrans" cxnId="{58DD0AEF-5823-4519-ABD6-7EA5C654FEEC}">
      <dgm:prSet/>
      <dgm:spPr/>
      <dgm:t>
        <a:bodyPr/>
        <a:lstStyle/>
        <a:p>
          <a:endParaRPr kumimoji="1" lang="ja-JP" altLang="en-US"/>
        </a:p>
      </dgm:t>
    </dgm:pt>
    <dgm:pt modelId="{DF892EE8-1ED8-4077-9E55-3EF7BA91D554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17.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来訪する青少年交換学生</a:t>
          </a:r>
          <a:endParaRPr lang="ja-JP" altLang="en-US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A21C4F66-7647-4612-A0E6-83F5416061B6}" type="parTrans" cxnId="{170B4966-CE1E-43DA-BC09-E67933B194E3}">
      <dgm:prSet/>
      <dgm:spPr/>
      <dgm:t>
        <a:bodyPr/>
        <a:lstStyle/>
        <a:p>
          <a:endParaRPr kumimoji="1" lang="ja-JP" altLang="en-US"/>
        </a:p>
      </dgm:t>
    </dgm:pt>
    <dgm:pt modelId="{CF8D2221-701A-46F4-BC75-20BBB7FF4449}" type="sibTrans" cxnId="{170B4966-CE1E-43DA-BC09-E67933B194E3}">
      <dgm:prSet/>
      <dgm:spPr/>
      <dgm:t>
        <a:bodyPr/>
        <a:lstStyle/>
        <a:p>
          <a:endParaRPr kumimoji="1" lang="ja-JP" altLang="en-US"/>
        </a:p>
      </dgm:t>
    </dgm:pt>
    <dgm:pt modelId="{B26CAF07-8F1A-4112-95CC-DE6B1D12444B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18.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派遣する青少年交換学生</a:t>
          </a:r>
          <a:endParaRPr lang="ja-JP" altLang="en-US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02C43726-6B28-49E0-A356-D1EAB4DD638E}" type="parTrans" cxnId="{747802BC-03D6-43CB-B5BA-EFDCB3017E8E}">
      <dgm:prSet/>
      <dgm:spPr/>
      <dgm:t>
        <a:bodyPr/>
        <a:lstStyle/>
        <a:p>
          <a:endParaRPr kumimoji="1" lang="ja-JP" altLang="en-US"/>
        </a:p>
      </dgm:t>
    </dgm:pt>
    <dgm:pt modelId="{97E82F4E-BBA9-4807-8D69-0497288DC956}" type="sibTrans" cxnId="{747802BC-03D6-43CB-B5BA-EFDCB3017E8E}">
      <dgm:prSet/>
      <dgm:spPr/>
      <dgm:t>
        <a:bodyPr/>
        <a:lstStyle/>
        <a:p>
          <a:endParaRPr kumimoji="1" lang="ja-JP" altLang="en-US"/>
        </a:p>
      </dgm:t>
    </dgm:pt>
    <dgm:pt modelId="{0672D3EB-807C-4565-8C3B-6F7534E88FE6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19. RYLA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参加者</a:t>
          </a:r>
        </a:p>
      </dgm:t>
    </dgm:pt>
    <dgm:pt modelId="{34E3A9D2-683E-4079-AB2F-1EDDF3E10C9D}" type="parTrans" cxnId="{4B317C09-1842-44AA-965E-E8963472E2E9}">
      <dgm:prSet/>
      <dgm:spPr/>
      <dgm:t>
        <a:bodyPr/>
        <a:lstStyle/>
        <a:p>
          <a:endParaRPr kumimoji="1" lang="ja-JP" altLang="en-US"/>
        </a:p>
      </dgm:t>
    </dgm:pt>
    <dgm:pt modelId="{C9C026EF-4964-414D-B951-52CAE43D3C6D}" type="sibTrans" cxnId="{4B317C09-1842-44AA-965E-E8963472E2E9}">
      <dgm:prSet/>
      <dgm:spPr/>
      <dgm:t>
        <a:bodyPr/>
        <a:lstStyle/>
        <a:p>
          <a:endParaRPr kumimoji="1" lang="ja-JP" altLang="en-US"/>
        </a:p>
      </dgm:t>
    </dgm:pt>
    <dgm:pt modelId="{876B89CA-0214-48F5-8DC0-47D3B390090C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20.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クラブ戦略計画</a:t>
          </a:r>
          <a:endParaRPr lang="ja-JP" altLang="en-US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827BD5A0-3293-4E12-A332-7507CECF9BAC}" type="parTrans" cxnId="{7B90858B-14C7-42A4-AAAE-F74BA586D32C}">
      <dgm:prSet/>
      <dgm:spPr/>
      <dgm:t>
        <a:bodyPr/>
        <a:lstStyle/>
        <a:p>
          <a:endParaRPr kumimoji="1" lang="ja-JP" altLang="en-US"/>
        </a:p>
      </dgm:t>
    </dgm:pt>
    <dgm:pt modelId="{682FC96E-9E4E-42A2-811B-455197182E47}" type="sibTrans" cxnId="{7B90858B-14C7-42A4-AAAE-F74BA586D32C}">
      <dgm:prSet/>
      <dgm:spPr/>
      <dgm:t>
        <a:bodyPr/>
        <a:lstStyle/>
        <a:p>
          <a:endParaRPr kumimoji="1" lang="ja-JP" altLang="en-US"/>
        </a:p>
      </dgm:t>
    </dgm:pt>
    <dgm:pt modelId="{C242563E-98AE-41C0-9DDC-12FC2FEA4ABC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21.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インターネット上の存在感</a:t>
          </a:r>
          <a:endParaRPr lang="ja-JP" altLang="en-US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80D9D1B3-7E82-49ED-B6F6-077734DD3235}" type="parTrans" cxnId="{869062ED-CDB9-4B9B-8A35-36276767E934}">
      <dgm:prSet/>
      <dgm:spPr/>
      <dgm:t>
        <a:bodyPr/>
        <a:lstStyle/>
        <a:p>
          <a:endParaRPr kumimoji="1" lang="ja-JP" altLang="en-US"/>
        </a:p>
      </dgm:t>
    </dgm:pt>
    <dgm:pt modelId="{8C3AF687-7269-431B-AF9D-3F11AACAA95E}" type="sibTrans" cxnId="{869062ED-CDB9-4B9B-8A35-36276767E934}">
      <dgm:prSet/>
      <dgm:spPr/>
      <dgm:t>
        <a:bodyPr/>
        <a:lstStyle/>
        <a:p>
          <a:endParaRPr kumimoji="1" lang="ja-JP" altLang="en-US"/>
        </a:p>
      </dgm:t>
    </dgm:pt>
    <dgm:pt modelId="{07F94DAB-4F1E-4069-97AC-EF94326D3EA6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22.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親睦のための活動</a:t>
          </a:r>
          <a:endParaRPr lang="ja-JP" altLang="en-US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6F92AD41-F40C-46F1-A3F4-8BC99A0CC695}" type="parTrans" cxnId="{E2D2B356-4D1F-4138-988D-3022A1C83178}">
      <dgm:prSet/>
      <dgm:spPr/>
      <dgm:t>
        <a:bodyPr/>
        <a:lstStyle/>
        <a:p>
          <a:endParaRPr kumimoji="1" lang="ja-JP" altLang="en-US"/>
        </a:p>
      </dgm:t>
    </dgm:pt>
    <dgm:pt modelId="{61895DE0-FE6F-44F1-A577-4593832DDF22}" type="sibTrans" cxnId="{E2D2B356-4D1F-4138-988D-3022A1C83178}">
      <dgm:prSet/>
      <dgm:spPr/>
      <dgm:t>
        <a:bodyPr/>
        <a:lstStyle/>
        <a:p>
          <a:endParaRPr kumimoji="1" lang="ja-JP" altLang="en-US"/>
        </a:p>
      </dgm:t>
    </dgm:pt>
    <dgm:pt modelId="{45A16AB0-231D-4775-A6B0-0C0692049056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23.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ウェブサイトとソーシャルメディアの更新</a:t>
          </a:r>
          <a:endParaRPr lang="en-US" altLang="ja-JP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EDDE52AA-34D0-4A40-A5DF-9941A5ED74C0}" type="parTrans" cxnId="{A267FB4E-D2E5-44DD-AFEE-5B118164E4E8}">
      <dgm:prSet/>
      <dgm:spPr/>
      <dgm:t>
        <a:bodyPr/>
        <a:lstStyle/>
        <a:p>
          <a:endParaRPr kumimoji="1" lang="ja-JP" altLang="en-US"/>
        </a:p>
      </dgm:t>
    </dgm:pt>
    <dgm:pt modelId="{D6B64EC2-CECE-438F-842F-2B4DA2F9BB72}" type="sibTrans" cxnId="{A267FB4E-D2E5-44DD-AFEE-5B118164E4E8}">
      <dgm:prSet/>
      <dgm:spPr/>
      <dgm:t>
        <a:bodyPr/>
        <a:lstStyle/>
        <a:p>
          <a:endParaRPr kumimoji="1" lang="ja-JP" altLang="en-US"/>
        </a:p>
      </dgm:t>
    </dgm:pt>
    <dgm:pt modelId="{E7DCB6B8-6585-4B92-BD83-B2467718EEF8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24. 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クラブのプロジェクトのメディア掲載</a:t>
          </a:r>
        </a:p>
      </dgm:t>
    </dgm:pt>
    <dgm:pt modelId="{2C40E76D-4D60-4649-8D5F-4900FB6041D3}" type="parTrans" cxnId="{A21976D2-7DD1-4EC7-9011-17E716856F53}">
      <dgm:prSet/>
      <dgm:spPr/>
      <dgm:t>
        <a:bodyPr/>
        <a:lstStyle/>
        <a:p>
          <a:endParaRPr kumimoji="1" lang="ja-JP" altLang="en-US"/>
        </a:p>
      </dgm:t>
    </dgm:pt>
    <dgm:pt modelId="{03BC8E1E-3037-4289-812B-8A7F284EEC26}" type="sibTrans" cxnId="{A21976D2-7DD1-4EC7-9011-17E716856F53}">
      <dgm:prSet/>
      <dgm:spPr/>
      <dgm:t>
        <a:bodyPr/>
        <a:lstStyle/>
        <a:p>
          <a:endParaRPr kumimoji="1" lang="ja-JP" altLang="en-US"/>
        </a:p>
      </dgm:t>
    </dgm:pt>
    <dgm:pt modelId="{5D3DF8E3-DC33-4C2F-82C7-1BCB951AB403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25.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ロータリー作成の公式推進用資料の使用</a:t>
          </a:r>
          <a:endParaRPr lang="en-US" altLang="ja-JP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95843AD7-2B3C-4F56-B3A9-29DA59C154EB}" type="parTrans" cxnId="{57EB2A50-CF37-4C53-8550-57C46BA04D2F}">
      <dgm:prSet/>
      <dgm:spPr/>
      <dgm:t>
        <a:bodyPr/>
        <a:lstStyle/>
        <a:p>
          <a:endParaRPr kumimoji="1" lang="ja-JP" altLang="en-US"/>
        </a:p>
      </dgm:t>
    </dgm:pt>
    <dgm:pt modelId="{38C82C17-9049-4C87-8F23-339009C292E9}" type="sibTrans" cxnId="{57EB2A50-CF37-4C53-8550-57C46BA04D2F}">
      <dgm:prSet/>
      <dgm:spPr/>
      <dgm:t>
        <a:bodyPr/>
        <a:lstStyle/>
        <a:p>
          <a:endParaRPr kumimoji="1" lang="ja-JP" altLang="en-US"/>
        </a:p>
      </dgm:t>
    </dgm:pt>
    <dgm:pt modelId="{AE51A197-C6F1-45A3-AEBC-78B9BFADB82E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26. 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会員と参加促進</a:t>
          </a:r>
        </a:p>
      </dgm:t>
    </dgm:pt>
    <dgm:pt modelId="{0FF2AED9-C60D-4C67-986A-2B1204FCB495}" type="parTrans" cxnId="{1BD01B77-AB4C-4ED9-9DD7-176CE3790E9D}">
      <dgm:prSet/>
      <dgm:spPr/>
      <dgm:t>
        <a:bodyPr/>
        <a:lstStyle/>
        <a:p>
          <a:endParaRPr kumimoji="1" lang="ja-JP" altLang="en-US"/>
        </a:p>
      </dgm:t>
    </dgm:pt>
    <dgm:pt modelId="{96549085-096D-4AEA-943A-92CC62B70D20}" type="sibTrans" cxnId="{1BD01B77-AB4C-4ED9-9DD7-176CE3790E9D}">
      <dgm:prSet/>
      <dgm:spPr/>
      <dgm:t>
        <a:bodyPr/>
        <a:lstStyle/>
        <a:p>
          <a:endParaRPr kumimoji="1" lang="ja-JP" altLang="en-US"/>
        </a:p>
      </dgm:t>
    </dgm:pt>
    <dgm:pt modelId="{9835150E-A039-4896-AE54-F76C01DAF2DD}" type="pres">
      <dgm:prSet presAssocID="{3BEFA8DD-591F-4B64-9EAA-4482161E278B}" presName="diagram" presStyleCnt="0">
        <dgm:presLayoutVars>
          <dgm:dir/>
          <dgm:resizeHandles val="exact"/>
        </dgm:presLayoutVars>
      </dgm:prSet>
      <dgm:spPr/>
    </dgm:pt>
    <dgm:pt modelId="{A9A25B5F-5696-4A27-A3CF-58411E8DF718}" type="pres">
      <dgm:prSet presAssocID="{56E80957-8D75-4733-A2A7-49C1899EFD10}" presName="node" presStyleLbl="node1" presStyleIdx="0" presStyleCnt="26">
        <dgm:presLayoutVars>
          <dgm:bulletEnabled val="1"/>
        </dgm:presLayoutVars>
      </dgm:prSet>
      <dgm:spPr/>
    </dgm:pt>
    <dgm:pt modelId="{FEBD6A03-7FB5-44CC-8CB0-69EDF9408F08}" type="pres">
      <dgm:prSet presAssocID="{574E79A3-8DA8-4838-8718-2338DC96B5E8}" presName="sibTrans" presStyleCnt="0"/>
      <dgm:spPr/>
    </dgm:pt>
    <dgm:pt modelId="{C1F8A533-C4C4-446E-AA2B-D6468C7E493D}" type="pres">
      <dgm:prSet presAssocID="{ADD535D9-43C8-4144-9A2E-96CC5A9029F9}" presName="node" presStyleLbl="node1" presStyleIdx="1" presStyleCnt="26">
        <dgm:presLayoutVars>
          <dgm:bulletEnabled val="1"/>
        </dgm:presLayoutVars>
      </dgm:prSet>
      <dgm:spPr/>
    </dgm:pt>
    <dgm:pt modelId="{95E3E887-7576-40FB-9443-F8DF58AF4320}" type="pres">
      <dgm:prSet presAssocID="{0F1695EB-8F5E-43C0-96E9-DA2662A4BDE2}" presName="sibTrans" presStyleCnt="0"/>
      <dgm:spPr/>
    </dgm:pt>
    <dgm:pt modelId="{553DF76C-9FE9-4561-8C96-65319CAAC2CA}" type="pres">
      <dgm:prSet presAssocID="{8F7038DD-D7CC-416B-879A-0DBAA87655B0}" presName="node" presStyleLbl="node1" presStyleIdx="2" presStyleCnt="26">
        <dgm:presLayoutVars>
          <dgm:bulletEnabled val="1"/>
        </dgm:presLayoutVars>
      </dgm:prSet>
      <dgm:spPr/>
    </dgm:pt>
    <dgm:pt modelId="{AEBB3ED1-C0D2-4B27-8E9B-5A48F2445063}" type="pres">
      <dgm:prSet presAssocID="{B242C9B9-3054-4E72-827E-64F0E5C29A3E}" presName="sibTrans" presStyleCnt="0"/>
      <dgm:spPr/>
    </dgm:pt>
    <dgm:pt modelId="{951AC559-C735-4E4C-94B9-7CFACB57DE1A}" type="pres">
      <dgm:prSet presAssocID="{FBB994AC-C3D7-45AB-8A55-04237E98DECE}" presName="node" presStyleLbl="node1" presStyleIdx="3" presStyleCnt="26">
        <dgm:presLayoutVars>
          <dgm:bulletEnabled val="1"/>
        </dgm:presLayoutVars>
      </dgm:prSet>
      <dgm:spPr/>
    </dgm:pt>
    <dgm:pt modelId="{8ACDC47E-9AA4-4348-8562-F5160FC3A2F0}" type="pres">
      <dgm:prSet presAssocID="{555B41EC-78FD-4F64-A935-92845E985768}" presName="sibTrans" presStyleCnt="0"/>
      <dgm:spPr/>
    </dgm:pt>
    <dgm:pt modelId="{070F03F8-5BC8-4362-A051-9741437B1189}" type="pres">
      <dgm:prSet presAssocID="{76663C15-CB9B-4D4B-93C3-FE3A3DA61127}" presName="node" presStyleLbl="node1" presStyleIdx="4" presStyleCnt="26">
        <dgm:presLayoutVars>
          <dgm:bulletEnabled val="1"/>
        </dgm:presLayoutVars>
      </dgm:prSet>
      <dgm:spPr/>
    </dgm:pt>
    <dgm:pt modelId="{AF957D3E-552E-4B28-992A-0795F844CE9E}" type="pres">
      <dgm:prSet presAssocID="{D1B9A99F-ABE1-4446-AE85-AB60672A4530}" presName="sibTrans" presStyleCnt="0"/>
      <dgm:spPr/>
    </dgm:pt>
    <dgm:pt modelId="{313D7EC7-6B2C-4D73-ACA8-C37F54EF8516}" type="pres">
      <dgm:prSet presAssocID="{8A2F5C3E-F8FB-465A-B3EF-4BA44D69C79F}" presName="node" presStyleLbl="node1" presStyleIdx="5" presStyleCnt="26">
        <dgm:presLayoutVars>
          <dgm:bulletEnabled val="1"/>
        </dgm:presLayoutVars>
      </dgm:prSet>
      <dgm:spPr/>
    </dgm:pt>
    <dgm:pt modelId="{B697F2C8-7DD8-499F-9E5A-FF5C8ECFFB34}" type="pres">
      <dgm:prSet presAssocID="{1A465A0A-BC9B-4B7F-B629-D9C7F2D02274}" presName="sibTrans" presStyleCnt="0"/>
      <dgm:spPr/>
    </dgm:pt>
    <dgm:pt modelId="{7BAE25A8-8F9F-4E3D-BC4C-4388B303A6E8}" type="pres">
      <dgm:prSet presAssocID="{EA3194C1-A047-4E82-8D9F-F5198629BE16}" presName="node" presStyleLbl="node1" presStyleIdx="6" presStyleCnt="26">
        <dgm:presLayoutVars>
          <dgm:bulletEnabled val="1"/>
        </dgm:presLayoutVars>
      </dgm:prSet>
      <dgm:spPr/>
    </dgm:pt>
    <dgm:pt modelId="{C8774C4E-3DA3-4A18-A65D-3B6A7D30864B}" type="pres">
      <dgm:prSet presAssocID="{47FB41B2-B804-4F33-938C-C5251F556845}" presName="sibTrans" presStyleCnt="0"/>
      <dgm:spPr/>
    </dgm:pt>
    <dgm:pt modelId="{5A413DE4-99AB-43AB-A2EA-373771EED7D1}" type="pres">
      <dgm:prSet presAssocID="{C09B5361-092A-48FD-B030-DEC7B76346D9}" presName="node" presStyleLbl="node1" presStyleIdx="7" presStyleCnt="26">
        <dgm:presLayoutVars>
          <dgm:bulletEnabled val="1"/>
        </dgm:presLayoutVars>
      </dgm:prSet>
      <dgm:spPr/>
    </dgm:pt>
    <dgm:pt modelId="{0B53D832-7654-4A1A-963E-095FF4720435}" type="pres">
      <dgm:prSet presAssocID="{F39D0E26-DECD-4A1E-AAD2-373ABDCDC84C}" presName="sibTrans" presStyleCnt="0"/>
      <dgm:spPr/>
    </dgm:pt>
    <dgm:pt modelId="{A3E8B224-B91C-49A9-89D4-A8B6A1C35D7B}" type="pres">
      <dgm:prSet presAssocID="{6EA1BB74-CF29-4871-B0E7-6D60D1E573E7}" presName="node" presStyleLbl="node1" presStyleIdx="8" presStyleCnt="26">
        <dgm:presLayoutVars>
          <dgm:bulletEnabled val="1"/>
        </dgm:presLayoutVars>
      </dgm:prSet>
      <dgm:spPr/>
    </dgm:pt>
    <dgm:pt modelId="{4F72E3FD-49CD-4469-817A-4658B2C2F6DF}" type="pres">
      <dgm:prSet presAssocID="{5A1CB6F3-86EB-4553-B97B-9596159BF895}" presName="sibTrans" presStyleCnt="0"/>
      <dgm:spPr/>
    </dgm:pt>
    <dgm:pt modelId="{CB73B91A-04D4-4137-8B23-96CA3FDA9DE8}" type="pres">
      <dgm:prSet presAssocID="{8233A452-4D4E-466F-8395-8114A82EE549}" presName="node" presStyleLbl="node1" presStyleIdx="9" presStyleCnt="26">
        <dgm:presLayoutVars>
          <dgm:bulletEnabled val="1"/>
        </dgm:presLayoutVars>
      </dgm:prSet>
      <dgm:spPr/>
    </dgm:pt>
    <dgm:pt modelId="{2AD37FA9-89A8-44C7-9785-CB250C60425C}" type="pres">
      <dgm:prSet presAssocID="{86D64976-0697-4AF8-8251-DBF9932C47AE}" presName="sibTrans" presStyleCnt="0"/>
      <dgm:spPr/>
    </dgm:pt>
    <dgm:pt modelId="{43E833D7-690D-448F-85C3-923E96687026}" type="pres">
      <dgm:prSet presAssocID="{73BE9DB7-ED48-4E5F-B1FB-E212BF048C36}" presName="node" presStyleLbl="node1" presStyleIdx="10" presStyleCnt="26">
        <dgm:presLayoutVars>
          <dgm:bulletEnabled val="1"/>
        </dgm:presLayoutVars>
      </dgm:prSet>
      <dgm:spPr/>
    </dgm:pt>
    <dgm:pt modelId="{A1428085-ADE0-49D3-A40F-C6360D4D6DA0}" type="pres">
      <dgm:prSet presAssocID="{427E6D30-5F92-456C-A098-C0677F89D988}" presName="sibTrans" presStyleCnt="0"/>
      <dgm:spPr/>
    </dgm:pt>
    <dgm:pt modelId="{1A224DDE-FED1-4BFB-B287-6032A9F53510}" type="pres">
      <dgm:prSet presAssocID="{861FBEAB-6194-44A2-B361-B1021DB1EA60}" presName="node" presStyleLbl="node1" presStyleIdx="11" presStyleCnt="26">
        <dgm:presLayoutVars>
          <dgm:bulletEnabled val="1"/>
        </dgm:presLayoutVars>
      </dgm:prSet>
      <dgm:spPr/>
    </dgm:pt>
    <dgm:pt modelId="{3D67196A-E4AC-4DC5-B2E1-B059032937DC}" type="pres">
      <dgm:prSet presAssocID="{25563859-4B18-420F-8633-F13C190BCC33}" presName="sibTrans" presStyleCnt="0"/>
      <dgm:spPr/>
    </dgm:pt>
    <dgm:pt modelId="{AB32F5FD-E99A-4167-8D03-C152BF8F2A49}" type="pres">
      <dgm:prSet presAssocID="{4F8C7366-FDA8-47E6-B579-590D90DA7B7C}" presName="node" presStyleLbl="node1" presStyleIdx="12" presStyleCnt="26">
        <dgm:presLayoutVars>
          <dgm:bulletEnabled val="1"/>
        </dgm:presLayoutVars>
      </dgm:prSet>
      <dgm:spPr/>
    </dgm:pt>
    <dgm:pt modelId="{22FDE7AB-C553-4347-9751-74DED9ED47E4}" type="pres">
      <dgm:prSet presAssocID="{217DF6F0-88A1-45B2-9496-804D19273670}" presName="sibTrans" presStyleCnt="0"/>
      <dgm:spPr/>
    </dgm:pt>
    <dgm:pt modelId="{FF0FAA5B-0A27-4960-8195-4AF59FA74AEB}" type="pres">
      <dgm:prSet presAssocID="{F223C3ED-1C37-4C30-9E65-93FCA644FE1F}" presName="node" presStyleLbl="node1" presStyleIdx="13" presStyleCnt="26">
        <dgm:presLayoutVars>
          <dgm:bulletEnabled val="1"/>
        </dgm:presLayoutVars>
      </dgm:prSet>
      <dgm:spPr/>
    </dgm:pt>
    <dgm:pt modelId="{E5A5B363-F894-4324-8994-A814917FBD14}" type="pres">
      <dgm:prSet presAssocID="{3425F853-F21C-4145-969F-AE149E4F9315}" presName="sibTrans" presStyleCnt="0"/>
      <dgm:spPr/>
    </dgm:pt>
    <dgm:pt modelId="{4EE2E24C-4B25-4924-ABF2-E0EB6CE6717B}" type="pres">
      <dgm:prSet presAssocID="{6EEF259A-77AF-4492-BFEE-8DD8B795BFDE}" presName="node" presStyleLbl="node1" presStyleIdx="14" presStyleCnt="26">
        <dgm:presLayoutVars>
          <dgm:bulletEnabled val="1"/>
        </dgm:presLayoutVars>
      </dgm:prSet>
      <dgm:spPr/>
    </dgm:pt>
    <dgm:pt modelId="{274BBBC9-6607-42EA-BACF-C3C9AF879FFB}" type="pres">
      <dgm:prSet presAssocID="{1A6E26A4-D96B-434A-AF97-37FBB4A40E76}" presName="sibTrans" presStyleCnt="0"/>
      <dgm:spPr/>
    </dgm:pt>
    <dgm:pt modelId="{156B0D83-BF23-4AE6-B814-5014EA38E88B}" type="pres">
      <dgm:prSet presAssocID="{998F7C5D-AAEF-4BCB-AAE2-D6BA171D441F}" presName="node" presStyleLbl="node1" presStyleIdx="15" presStyleCnt="26">
        <dgm:presLayoutVars>
          <dgm:bulletEnabled val="1"/>
        </dgm:presLayoutVars>
      </dgm:prSet>
      <dgm:spPr/>
    </dgm:pt>
    <dgm:pt modelId="{EF632FC8-48C7-4594-9DDE-1DAA73896CAB}" type="pres">
      <dgm:prSet presAssocID="{61327787-2EAA-48F3-9FE4-0D781C098CB3}" presName="sibTrans" presStyleCnt="0"/>
      <dgm:spPr/>
    </dgm:pt>
    <dgm:pt modelId="{59DF4D45-78A9-43C9-882E-66011CE7D0B6}" type="pres">
      <dgm:prSet presAssocID="{DF892EE8-1ED8-4077-9E55-3EF7BA91D554}" presName="node" presStyleLbl="node1" presStyleIdx="16" presStyleCnt="26">
        <dgm:presLayoutVars>
          <dgm:bulletEnabled val="1"/>
        </dgm:presLayoutVars>
      </dgm:prSet>
      <dgm:spPr/>
    </dgm:pt>
    <dgm:pt modelId="{135F218E-EA60-432E-8A2A-77A1E2B7B4CF}" type="pres">
      <dgm:prSet presAssocID="{CF8D2221-701A-46F4-BC75-20BBB7FF4449}" presName="sibTrans" presStyleCnt="0"/>
      <dgm:spPr/>
    </dgm:pt>
    <dgm:pt modelId="{12CE0243-1CA0-42A3-8495-8AD61FE8B326}" type="pres">
      <dgm:prSet presAssocID="{B26CAF07-8F1A-4112-95CC-DE6B1D12444B}" presName="node" presStyleLbl="node1" presStyleIdx="17" presStyleCnt="26">
        <dgm:presLayoutVars>
          <dgm:bulletEnabled val="1"/>
        </dgm:presLayoutVars>
      </dgm:prSet>
      <dgm:spPr/>
    </dgm:pt>
    <dgm:pt modelId="{7A4F7D20-D58A-47BF-8096-16E18E1C346F}" type="pres">
      <dgm:prSet presAssocID="{97E82F4E-BBA9-4807-8D69-0497288DC956}" presName="sibTrans" presStyleCnt="0"/>
      <dgm:spPr/>
    </dgm:pt>
    <dgm:pt modelId="{0B954BFB-5635-4FDA-A78A-57EFBE3445F5}" type="pres">
      <dgm:prSet presAssocID="{0672D3EB-807C-4565-8C3B-6F7534E88FE6}" presName="node" presStyleLbl="node1" presStyleIdx="18" presStyleCnt="26">
        <dgm:presLayoutVars>
          <dgm:bulletEnabled val="1"/>
        </dgm:presLayoutVars>
      </dgm:prSet>
      <dgm:spPr/>
    </dgm:pt>
    <dgm:pt modelId="{973E3AA4-8CD5-4743-9490-88381918D61F}" type="pres">
      <dgm:prSet presAssocID="{C9C026EF-4964-414D-B951-52CAE43D3C6D}" presName="sibTrans" presStyleCnt="0"/>
      <dgm:spPr/>
    </dgm:pt>
    <dgm:pt modelId="{BA671FA1-37EA-487D-9C9C-8D6F12DD480E}" type="pres">
      <dgm:prSet presAssocID="{876B89CA-0214-48F5-8DC0-47D3B390090C}" presName="node" presStyleLbl="node1" presStyleIdx="19" presStyleCnt="26">
        <dgm:presLayoutVars>
          <dgm:bulletEnabled val="1"/>
        </dgm:presLayoutVars>
      </dgm:prSet>
      <dgm:spPr/>
    </dgm:pt>
    <dgm:pt modelId="{5E0C3689-0752-4982-A869-039FA1B1310B}" type="pres">
      <dgm:prSet presAssocID="{682FC96E-9E4E-42A2-811B-455197182E47}" presName="sibTrans" presStyleCnt="0"/>
      <dgm:spPr/>
    </dgm:pt>
    <dgm:pt modelId="{B926133B-1BBA-4B01-9365-930EE16BF1AA}" type="pres">
      <dgm:prSet presAssocID="{C242563E-98AE-41C0-9DDC-12FC2FEA4ABC}" presName="node" presStyleLbl="node1" presStyleIdx="20" presStyleCnt="26">
        <dgm:presLayoutVars>
          <dgm:bulletEnabled val="1"/>
        </dgm:presLayoutVars>
      </dgm:prSet>
      <dgm:spPr/>
    </dgm:pt>
    <dgm:pt modelId="{4EC04713-E149-41D9-A8FC-4597DA1DB545}" type="pres">
      <dgm:prSet presAssocID="{8C3AF687-7269-431B-AF9D-3F11AACAA95E}" presName="sibTrans" presStyleCnt="0"/>
      <dgm:spPr/>
    </dgm:pt>
    <dgm:pt modelId="{7EA8D836-0702-4017-AFAF-B0AD4625D02F}" type="pres">
      <dgm:prSet presAssocID="{07F94DAB-4F1E-4069-97AC-EF94326D3EA6}" presName="node" presStyleLbl="node1" presStyleIdx="21" presStyleCnt="26">
        <dgm:presLayoutVars>
          <dgm:bulletEnabled val="1"/>
        </dgm:presLayoutVars>
      </dgm:prSet>
      <dgm:spPr/>
    </dgm:pt>
    <dgm:pt modelId="{F7DDE534-A472-4496-A06D-00EAC568AF0E}" type="pres">
      <dgm:prSet presAssocID="{61895DE0-FE6F-44F1-A577-4593832DDF22}" presName="sibTrans" presStyleCnt="0"/>
      <dgm:spPr/>
    </dgm:pt>
    <dgm:pt modelId="{BA4D6E76-B10C-4431-8CB9-71FC4D550741}" type="pres">
      <dgm:prSet presAssocID="{45A16AB0-231D-4775-A6B0-0C0692049056}" presName="node" presStyleLbl="node1" presStyleIdx="22" presStyleCnt="26">
        <dgm:presLayoutVars>
          <dgm:bulletEnabled val="1"/>
        </dgm:presLayoutVars>
      </dgm:prSet>
      <dgm:spPr/>
    </dgm:pt>
    <dgm:pt modelId="{D8CA999B-B8C5-4190-A0E7-47A9E5C1BE87}" type="pres">
      <dgm:prSet presAssocID="{D6B64EC2-CECE-438F-842F-2B4DA2F9BB72}" presName="sibTrans" presStyleCnt="0"/>
      <dgm:spPr/>
    </dgm:pt>
    <dgm:pt modelId="{F6466267-73FA-4036-87CF-75D8B3A1DE36}" type="pres">
      <dgm:prSet presAssocID="{E7DCB6B8-6585-4B92-BD83-B2467718EEF8}" presName="node" presStyleLbl="node1" presStyleIdx="23" presStyleCnt="26">
        <dgm:presLayoutVars>
          <dgm:bulletEnabled val="1"/>
        </dgm:presLayoutVars>
      </dgm:prSet>
      <dgm:spPr/>
    </dgm:pt>
    <dgm:pt modelId="{B4F8D4DC-91B8-473E-959E-CF864555A57B}" type="pres">
      <dgm:prSet presAssocID="{03BC8E1E-3037-4289-812B-8A7F284EEC26}" presName="sibTrans" presStyleCnt="0"/>
      <dgm:spPr/>
    </dgm:pt>
    <dgm:pt modelId="{0F6B80E0-3491-4D60-8295-1C8F59324672}" type="pres">
      <dgm:prSet presAssocID="{5D3DF8E3-DC33-4C2F-82C7-1BCB951AB403}" presName="node" presStyleLbl="node1" presStyleIdx="24" presStyleCnt="26">
        <dgm:presLayoutVars>
          <dgm:bulletEnabled val="1"/>
        </dgm:presLayoutVars>
      </dgm:prSet>
      <dgm:spPr/>
    </dgm:pt>
    <dgm:pt modelId="{707E7CE7-5102-40F1-9365-FB587CE0C9D1}" type="pres">
      <dgm:prSet presAssocID="{38C82C17-9049-4C87-8F23-339009C292E9}" presName="sibTrans" presStyleCnt="0"/>
      <dgm:spPr/>
    </dgm:pt>
    <dgm:pt modelId="{C738678D-5E84-4B21-BCDC-DC58C4172CF8}" type="pres">
      <dgm:prSet presAssocID="{AE51A197-C6F1-45A3-AEBC-78B9BFADB82E}" presName="node" presStyleLbl="node1" presStyleIdx="25" presStyleCnt="26">
        <dgm:presLayoutVars>
          <dgm:bulletEnabled val="1"/>
        </dgm:presLayoutVars>
      </dgm:prSet>
      <dgm:spPr/>
    </dgm:pt>
  </dgm:ptLst>
  <dgm:cxnLst>
    <dgm:cxn modelId="{4B317C09-1842-44AA-965E-E8963472E2E9}" srcId="{3BEFA8DD-591F-4B64-9EAA-4482161E278B}" destId="{0672D3EB-807C-4565-8C3B-6F7534E88FE6}" srcOrd="18" destOrd="0" parTransId="{34E3A9D2-683E-4079-AB2F-1EDDF3E10C9D}" sibTransId="{C9C026EF-4964-414D-B951-52CAE43D3C6D}"/>
    <dgm:cxn modelId="{D3DF670E-8393-4B38-AE7B-F4DEC08E25C5}" type="presOf" srcId="{07F94DAB-4F1E-4069-97AC-EF94326D3EA6}" destId="{7EA8D836-0702-4017-AFAF-B0AD4625D02F}" srcOrd="0" destOrd="0" presId="urn:microsoft.com/office/officeart/2005/8/layout/default"/>
    <dgm:cxn modelId="{C3F5D41A-7258-49B1-8AC3-2726611F0FCB}" type="presOf" srcId="{B26CAF07-8F1A-4112-95CC-DE6B1D12444B}" destId="{12CE0243-1CA0-42A3-8495-8AD61FE8B326}" srcOrd="0" destOrd="0" presId="urn:microsoft.com/office/officeart/2005/8/layout/default"/>
    <dgm:cxn modelId="{492A6C1C-0A00-4730-8976-27053997B0BA}" type="presOf" srcId="{76663C15-CB9B-4D4B-93C3-FE3A3DA61127}" destId="{070F03F8-5BC8-4362-A051-9741437B1189}" srcOrd="0" destOrd="0" presId="urn:microsoft.com/office/officeart/2005/8/layout/default"/>
    <dgm:cxn modelId="{89B7B72B-B8B9-45D1-B380-D5ADCF9751DF}" srcId="{3BEFA8DD-591F-4B64-9EAA-4482161E278B}" destId="{6EEF259A-77AF-4492-BFEE-8DD8B795BFDE}" srcOrd="14" destOrd="0" parTransId="{1E08AF9B-FA31-427C-8109-D726393CC39E}" sibTransId="{1A6E26A4-D96B-434A-AF97-37FBB4A40E76}"/>
    <dgm:cxn modelId="{05A4682C-9650-4584-9F22-7C6C9FDFFF32}" srcId="{3BEFA8DD-591F-4B64-9EAA-4482161E278B}" destId="{F223C3ED-1C37-4C30-9E65-93FCA644FE1F}" srcOrd="13" destOrd="0" parTransId="{85976C9F-E389-43DD-A134-BB683F4612FA}" sibTransId="{3425F853-F21C-4145-969F-AE149E4F9315}"/>
    <dgm:cxn modelId="{A28DD833-E738-4D86-ABFA-AE1A467599FD}" type="presOf" srcId="{8233A452-4D4E-466F-8395-8114A82EE549}" destId="{CB73B91A-04D4-4137-8B23-96CA3FDA9DE8}" srcOrd="0" destOrd="0" presId="urn:microsoft.com/office/officeart/2005/8/layout/default"/>
    <dgm:cxn modelId="{8BE2843C-96D5-433F-8A8A-8BB1C5E1A0EC}" type="presOf" srcId="{4F8C7366-FDA8-47E6-B579-590D90DA7B7C}" destId="{AB32F5FD-E99A-4167-8D03-C152BF8F2A49}" srcOrd="0" destOrd="0" presId="urn:microsoft.com/office/officeart/2005/8/layout/default"/>
    <dgm:cxn modelId="{170B4966-CE1E-43DA-BC09-E67933B194E3}" srcId="{3BEFA8DD-591F-4B64-9EAA-4482161E278B}" destId="{DF892EE8-1ED8-4077-9E55-3EF7BA91D554}" srcOrd="16" destOrd="0" parTransId="{A21C4F66-7647-4612-A0E6-83F5416061B6}" sibTransId="{CF8D2221-701A-46F4-BC75-20BBB7FF4449}"/>
    <dgm:cxn modelId="{5E5C8C48-75FA-4F48-A56C-88D68A0713D4}" type="presOf" srcId="{0672D3EB-807C-4565-8C3B-6F7534E88FE6}" destId="{0B954BFB-5635-4FDA-A78A-57EFBE3445F5}" srcOrd="0" destOrd="0" presId="urn:microsoft.com/office/officeart/2005/8/layout/default"/>
    <dgm:cxn modelId="{3757894A-E35C-4610-A655-ED99D4450EF9}" srcId="{3BEFA8DD-591F-4B64-9EAA-4482161E278B}" destId="{8A2F5C3E-F8FB-465A-B3EF-4BA44D69C79F}" srcOrd="5" destOrd="0" parTransId="{CEA324F2-0649-4971-B3A1-A9B468B8926A}" sibTransId="{1A465A0A-BC9B-4B7F-B629-D9C7F2D02274}"/>
    <dgm:cxn modelId="{BBA9004E-C883-4A2A-A886-74B235E9B5C3}" srcId="{3BEFA8DD-591F-4B64-9EAA-4482161E278B}" destId="{8233A452-4D4E-466F-8395-8114A82EE549}" srcOrd="9" destOrd="0" parTransId="{10300451-3279-41BE-A97B-A0DFEC2AB0AC}" sibTransId="{86D64976-0697-4AF8-8251-DBF9932C47AE}"/>
    <dgm:cxn modelId="{F89C1C6E-2E90-49CE-8DFD-FC5A9D0DAC35}" srcId="{3BEFA8DD-591F-4B64-9EAA-4482161E278B}" destId="{ADD535D9-43C8-4144-9A2E-96CC5A9029F9}" srcOrd="1" destOrd="0" parTransId="{8197DF77-7547-4EE0-B26D-3943A553360B}" sibTransId="{0F1695EB-8F5E-43C0-96E9-DA2662A4BDE2}"/>
    <dgm:cxn modelId="{DBB5F34E-F860-44DF-B667-6D1B096F8219}" srcId="{3BEFA8DD-591F-4B64-9EAA-4482161E278B}" destId="{4F8C7366-FDA8-47E6-B579-590D90DA7B7C}" srcOrd="12" destOrd="0" parTransId="{2E76933C-ABEB-42A7-A826-38E668F796E5}" sibTransId="{217DF6F0-88A1-45B2-9496-804D19273670}"/>
    <dgm:cxn modelId="{A267FB4E-D2E5-44DD-AFEE-5B118164E4E8}" srcId="{3BEFA8DD-591F-4B64-9EAA-4482161E278B}" destId="{45A16AB0-231D-4775-A6B0-0C0692049056}" srcOrd="22" destOrd="0" parTransId="{EDDE52AA-34D0-4A40-A5DF-9941A5ED74C0}" sibTransId="{D6B64EC2-CECE-438F-842F-2B4DA2F9BB72}"/>
    <dgm:cxn modelId="{57EB2A50-CF37-4C53-8550-57C46BA04D2F}" srcId="{3BEFA8DD-591F-4B64-9EAA-4482161E278B}" destId="{5D3DF8E3-DC33-4C2F-82C7-1BCB951AB403}" srcOrd="24" destOrd="0" parTransId="{95843AD7-2B3C-4F56-B3A9-29DA59C154EB}" sibTransId="{38C82C17-9049-4C87-8F23-339009C292E9}"/>
    <dgm:cxn modelId="{1ED4A155-6B7B-4D5D-ABBF-9E7C0E2AAE38}" type="presOf" srcId="{AE51A197-C6F1-45A3-AEBC-78B9BFADB82E}" destId="{C738678D-5E84-4B21-BCDC-DC58C4172CF8}" srcOrd="0" destOrd="0" presId="urn:microsoft.com/office/officeart/2005/8/layout/default"/>
    <dgm:cxn modelId="{CA5DD055-F298-482A-B9F6-B76FA7EA3F65}" type="presOf" srcId="{73BE9DB7-ED48-4E5F-B1FB-E212BF048C36}" destId="{43E833D7-690D-448F-85C3-923E96687026}" srcOrd="0" destOrd="0" presId="urn:microsoft.com/office/officeart/2005/8/layout/default"/>
    <dgm:cxn modelId="{E2D2B356-4D1F-4138-988D-3022A1C83178}" srcId="{3BEFA8DD-591F-4B64-9EAA-4482161E278B}" destId="{07F94DAB-4F1E-4069-97AC-EF94326D3EA6}" srcOrd="21" destOrd="0" parTransId="{6F92AD41-F40C-46F1-A3F4-8BC99A0CC695}" sibTransId="{61895DE0-FE6F-44F1-A577-4593832DDF22}"/>
    <dgm:cxn modelId="{1BD01B77-AB4C-4ED9-9DD7-176CE3790E9D}" srcId="{3BEFA8DD-591F-4B64-9EAA-4482161E278B}" destId="{AE51A197-C6F1-45A3-AEBC-78B9BFADB82E}" srcOrd="25" destOrd="0" parTransId="{0FF2AED9-C60D-4C67-986A-2B1204FCB495}" sibTransId="{96549085-096D-4AEA-943A-92CC62B70D20}"/>
    <dgm:cxn modelId="{6EB5FD7B-ADC9-4959-8F09-ACC176802CA0}" type="presOf" srcId="{E7DCB6B8-6585-4B92-BD83-B2467718EEF8}" destId="{F6466267-73FA-4036-87CF-75D8B3A1DE36}" srcOrd="0" destOrd="0" presId="urn:microsoft.com/office/officeart/2005/8/layout/default"/>
    <dgm:cxn modelId="{754BD582-7CF4-4830-B024-0E4D4DE9F91F}" srcId="{3BEFA8DD-591F-4B64-9EAA-4482161E278B}" destId="{56E80957-8D75-4733-A2A7-49C1899EFD10}" srcOrd="0" destOrd="0" parTransId="{E762965F-5232-4989-B657-193FCB2CBE6F}" sibTransId="{574E79A3-8DA8-4838-8718-2338DC96B5E8}"/>
    <dgm:cxn modelId="{BA7CFF83-67F6-4FD8-8D15-073B9C71E72E}" srcId="{3BEFA8DD-591F-4B64-9EAA-4482161E278B}" destId="{6EA1BB74-CF29-4871-B0E7-6D60D1E573E7}" srcOrd="8" destOrd="0" parTransId="{4DA1844E-8131-441B-9CC9-4962180E0B61}" sibTransId="{5A1CB6F3-86EB-4553-B97B-9596159BF895}"/>
    <dgm:cxn modelId="{09DA8389-F887-4FFE-B651-5BA195EE0F9F}" type="presOf" srcId="{F223C3ED-1C37-4C30-9E65-93FCA644FE1F}" destId="{FF0FAA5B-0A27-4960-8195-4AF59FA74AEB}" srcOrd="0" destOrd="0" presId="urn:microsoft.com/office/officeart/2005/8/layout/default"/>
    <dgm:cxn modelId="{6CDC908A-2B45-46EE-80E2-B9CD1586D03F}" srcId="{3BEFA8DD-591F-4B64-9EAA-4482161E278B}" destId="{C09B5361-092A-48FD-B030-DEC7B76346D9}" srcOrd="7" destOrd="0" parTransId="{4234C5CD-808C-4711-8C04-636C2E79ADC2}" sibTransId="{F39D0E26-DECD-4A1E-AAD2-373ABDCDC84C}"/>
    <dgm:cxn modelId="{7B90858B-14C7-42A4-AAAE-F74BA586D32C}" srcId="{3BEFA8DD-591F-4B64-9EAA-4482161E278B}" destId="{876B89CA-0214-48F5-8DC0-47D3B390090C}" srcOrd="19" destOrd="0" parTransId="{827BD5A0-3293-4E12-A332-7507CECF9BAC}" sibTransId="{682FC96E-9E4E-42A2-811B-455197182E47}"/>
    <dgm:cxn modelId="{5377AD91-7E47-4D5B-9FF6-D01DCA1E25E1}" type="presOf" srcId="{45A16AB0-231D-4775-A6B0-0C0692049056}" destId="{BA4D6E76-B10C-4431-8CB9-71FC4D550741}" srcOrd="0" destOrd="0" presId="urn:microsoft.com/office/officeart/2005/8/layout/default"/>
    <dgm:cxn modelId="{D9A94997-8CA2-4636-98EF-204E2D8F1BC0}" type="presOf" srcId="{5D3DF8E3-DC33-4C2F-82C7-1BCB951AB403}" destId="{0F6B80E0-3491-4D60-8295-1C8F59324672}" srcOrd="0" destOrd="0" presId="urn:microsoft.com/office/officeart/2005/8/layout/default"/>
    <dgm:cxn modelId="{1163D998-2369-4F9A-A497-D229263F0E15}" type="presOf" srcId="{8A2F5C3E-F8FB-465A-B3EF-4BA44D69C79F}" destId="{313D7EC7-6B2C-4D73-ACA8-C37F54EF8516}" srcOrd="0" destOrd="0" presId="urn:microsoft.com/office/officeart/2005/8/layout/default"/>
    <dgm:cxn modelId="{A9ED41A1-D67A-4323-8613-6DD620C3DA97}" srcId="{3BEFA8DD-591F-4B64-9EAA-4482161E278B}" destId="{EA3194C1-A047-4E82-8D9F-F5198629BE16}" srcOrd="6" destOrd="0" parTransId="{F5651F82-6052-4D92-9363-70806378355A}" sibTransId="{47FB41B2-B804-4F33-938C-C5251F556845}"/>
    <dgm:cxn modelId="{D1D4CDA5-91B3-4235-8D4B-E2CEC3F1C079}" srcId="{3BEFA8DD-591F-4B64-9EAA-4482161E278B}" destId="{73BE9DB7-ED48-4E5F-B1FB-E212BF048C36}" srcOrd="10" destOrd="0" parTransId="{6B015E5C-58B1-499E-B2BE-B2DB0AAFE488}" sibTransId="{427E6D30-5F92-456C-A098-C0677F89D988}"/>
    <dgm:cxn modelId="{C02431A7-2096-4CDE-A0D7-29F1B4D2511E}" type="presOf" srcId="{6EEF259A-77AF-4492-BFEE-8DD8B795BFDE}" destId="{4EE2E24C-4B25-4924-ABF2-E0EB6CE6717B}" srcOrd="0" destOrd="0" presId="urn:microsoft.com/office/officeart/2005/8/layout/default"/>
    <dgm:cxn modelId="{E90F30A9-E0E1-4DBB-A569-E0C673E910BE}" type="presOf" srcId="{8F7038DD-D7CC-416B-879A-0DBAA87655B0}" destId="{553DF76C-9FE9-4561-8C96-65319CAAC2CA}" srcOrd="0" destOrd="0" presId="urn:microsoft.com/office/officeart/2005/8/layout/default"/>
    <dgm:cxn modelId="{C64867AA-5731-4EEA-A3FE-4CDA278A0A5C}" type="presOf" srcId="{ADD535D9-43C8-4144-9A2E-96CC5A9029F9}" destId="{C1F8A533-C4C4-446E-AA2B-D6468C7E493D}" srcOrd="0" destOrd="0" presId="urn:microsoft.com/office/officeart/2005/8/layout/default"/>
    <dgm:cxn modelId="{C75966AC-1DC9-4D53-8CA6-C87B5CCB8B5C}" srcId="{3BEFA8DD-591F-4B64-9EAA-4482161E278B}" destId="{FBB994AC-C3D7-45AB-8A55-04237E98DECE}" srcOrd="3" destOrd="0" parTransId="{D179E0AC-B18E-43C7-96B7-3D2D3E60C92E}" sibTransId="{555B41EC-78FD-4F64-A935-92845E985768}"/>
    <dgm:cxn modelId="{551C85AD-8E53-4A42-AFDC-70C1974B3C16}" srcId="{3BEFA8DD-591F-4B64-9EAA-4482161E278B}" destId="{8F7038DD-D7CC-416B-879A-0DBAA87655B0}" srcOrd="2" destOrd="0" parTransId="{169A9824-216D-4B51-A303-15C063244E3A}" sibTransId="{B242C9B9-3054-4E72-827E-64F0E5C29A3E}"/>
    <dgm:cxn modelId="{A87029AE-F3E0-49BA-832F-47E44FB380D7}" type="presOf" srcId="{EA3194C1-A047-4E82-8D9F-F5198629BE16}" destId="{7BAE25A8-8F9F-4E3D-BC4C-4388B303A6E8}" srcOrd="0" destOrd="0" presId="urn:microsoft.com/office/officeart/2005/8/layout/default"/>
    <dgm:cxn modelId="{D405EDAE-C156-4CE9-8C5A-46EDCFDC64B1}" type="presOf" srcId="{6EA1BB74-CF29-4871-B0E7-6D60D1E573E7}" destId="{A3E8B224-B91C-49A9-89D4-A8B6A1C35D7B}" srcOrd="0" destOrd="0" presId="urn:microsoft.com/office/officeart/2005/8/layout/default"/>
    <dgm:cxn modelId="{6C95FFB6-93F7-46A1-8E1F-B6FE7F061200}" srcId="{3BEFA8DD-591F-4B64-9EAA-4482161E278B}" destId="{861FBEAB-6194-44A2-B361-B1021DB1EA60}" srcOrd="11" destOrd="0" parTransId="{4EB9158D-8E01-4A32-A561-F415130C41CB}" sibTransId="{25563859-4B18-420F-8633-F13C190BCC33}"/>
    <dgm:cxn modelId="{747802BC-03D6-43CB-B5BA-EFDCB3017E8E}" srcId="{3BEFA8DD-591F-4B64-9EAA-4482161E278B}" destId="{B26CAF07-8F1A-4112-95CC-DE6B1D12444B}" srcOrd="17" destOrd="0" parTransId="{02C43726-6B28-49E0-A356-D1EAB4DD638E}" sibTransId="{97E82F4E-BBA9-4807-8D69-0497288DC956}"/>
    <dgm:cxn modelId="{A2FFA3C8-39CE-4C59-BDA3-AB257E2A92B2}" type="presOf" srcId="{C09B5361-092A-48FD-B030-DEC7B76346D9}" destId="{5A413DE4-99AB-43AB-A2EA-373771EED7D1}" srcOrd="0" destOrd="0" presId="urn:microsoft.com/office/officeart/2005/8/layout/default"/>
    <dgm:cxn modelId="{BFAE07CE-185B-449E-934A-D493635856C8}" type="presOf" srcId="{876B89CA-0214-48F5-8DC0-47D3B390090C}" destId="{BA671FA1-37EA-487D-9C9C-8D6F12DD480E}" srcOrd="0" destOrd="0" presId="urn:microsoft.com/office/officeart/2005/8/layout/default"/>
    <dgm:cxn modelId="{A21976D2-7DD1-4EC7-9011-17E716856F53}" srcId="{3BEFA8DD-591F-4B64-9EAA-4482161E278B}" destId="{E7DCB6B8-6585-4B92-BD83-B2467718EEF8}" srcOrd="23" destOrd="0" parTransId="{2C40E76D-4D60-4649-8D5F-4900FB6041D3}" sibTransId="{03BC8E1E-3037-4289-812B-8A7F284EEC26}"/>
    <dgm:cxn modelId="{862915DF-78EB-4B28-A392-24E885A97A70}" type="presOf" srcId="{861FBEAB-6194-44A2-B361-B1021DB1EA60}" destId="{1A224DDE-FED1-4BFB-B287-6032A9F53510}" srcOrd="0" destOrd="0" presId="urn:microsoft.com/office/officeart/2005/8/layout/default"/>
    <dgm:cxn modelId="{21DF15DF-9846-4988-9DAE-ADF5ECB76CEE}" type="presOf" srcId="{DF892EE8-1ED8-4077-9E55-3EF7BA91D554}" destId="{59DF4D45-78A9-43C9-882E-66011CE7D0B6}" srcOrd="0" destOrd="0" presId="urn:microsoft.com/office/officeart/2005/8/layout/default"/>
    <dgm:cxn modelId="{EA04EADF-376D-44B6-9B66-DB87C14E0E8C}" srcId="{3BEFA8DD-591F-4B64-9EAA-4482161E278B}" destId="{76663C15-CB9B-4D4B-93C3-FE3A3DA61127}" srcOrd="4" destOrd="0" parTransId="{C524B028-5331-4417-A420-81BCB3820819}" sibTransId="{D1B9A99F-ABE1-4446-AE85-AB60672A4530}"/>
    <dgm:cxn modelId="{8F3988E2-2A98-46A4-9D19-1DEF9602AC96}" type="presOf" srcId="{56E80957-8D75-4733-A2A7-49C1899EFD10}" destId="{A9A25B5F-5696-4A27-A3CF-58411E8DF718}" srcOrd="0" destOrd="0" presId="urn:microsoft.com/office/officeart/2005/8/layout/default"/>
    <dgm:cxn modelId="{89399BE6-53A8-4006-B4DF-2A6260A581F7}" type="presOf" srcId="{998F7C5D-AAEF-4BCB-AAE2-D6BA171D441F}" destId="{156B0D83-BF23-4AE6-B814-5014EA38E88B}" srcOrd="0" destOrd="0" presId="urn:microsoft.com/office/officeart/2005/8/layout/default"/>
    <dgm:cxn modelId="{D52422EB-F52B-41A1-8335-9CF167292C83}" type="presOf" srcId="{FBB994AC-C3D7-45AB-8A55-04237E98DECE}" destId="{951AC559-C735-4E4C-94B9-7CFACB57DE1A}" srcOrd="0" destOrd="0" presId="urn:microsoft.com/office/officeart/2005/8/layout/default"/>
    <dgm:cxn modelId="{869062ED-CDB9-4B9B-8A35-36276767E934}" srcId="{3BEFA8DD-591F-4B64-9EAA-4482161E278B}" destId="{C242563E-98AE-41C0-9DDC-12FC2FEA4ABC}" srcOrd="20" destOrd="0" parTransId="{80D9D1B3-7E82-49ED-B6F6-077734DD3235}" sibTransId="{8C3AF687-7269-431B-AF9D-3F11AACAA95E}"/>
    <dgm:cxn modelId="{58DD0AEF-5823-4519-ABD6-7EA5C654FEEC}" srcId="{3BEFA8DD-591F-4B64-9EAA-4482161E278B}" destId="{998F7C5D-AAEF-4BCB-AAE2-D6BA171D441F}" srcOrd="15" destOrd="0" parTransId="{7C55BA83-857C-4664-A9A2-A58360B56F3D}" sibTransId="{61327787-2EAA-48F3-9FE4-0D781C098CB3}"/>
    <dgm:cxn modelId="{B7384BF1-7F42-46B3-AABD-678C4FDB5488}" type="presOf" srcId="{C242563E-98AE-41C0-9DDC-12FC2FEA4ABC}" destId="{B926133B-1BBA-4B01-9365-930EE16BF1AA}" srcOrd="0" destOrd="0" presId="urn:microsoft.com/office/officeart/2005/8/layout/default"/>
    <dgm:cxn modelId="{41DA02F2-040D-4CD1-9398-69C684560501}" type="presOf" srcId="{3BEFA8DD-591F-4B64-9EAA-4482161E278B}" destId="{9835150E-A039-4896-AE54-F76C01DAF2DD}" srcOrd="0" destOrd="0" presId="urn:microsoft.com/office/officeart/2005/8/layout/default"/>
    <dgm:cxn modelId="{5D4EA254-9878-48B2-8AEE-37A58588C979}" type="presParOf" srcId="{9835150E-A039-4896-AE54-F76C01DAF2DD}" destId="{A9A25B5F-5696-4A27-A3CF-58411E8DF718}" srcOrd="0" destOrd="0" presId="urn:microsoft.com/office/officeart/2005/8/layout/default"/>
    <dgm:cxn modelId="{51158C2E-CEF3-489C-A089-2B15D0FE34B2}" type="presParOf" srcId="{9835150E-A039-4896-AE54-F76C01DAF2DD}" destId="{FEBD6A03-7FB5-44CC-8CB0-69EDF9408F08}" srcOrd="1" destOrd="0" presId="urn:microsoft.com/office/officeart/2005/8/layout/default"/>
    <dgm:cxn modelId="{54D5AF98-186C-48B2-8C8D-00C3AD7D4539}" type="presParOf" srcId="{9835150E-A039-4896-AE54-F76C01DAF2DD}" destId="{C1F8A533-C4C4-446E-AA2B-D6468C7E493D}" srcOrd="2" destOrd="0" presId="urn:microsoft.com/office/officeart/2005/8/layout/default"/>
    <dgm:cxn modelId="{EA7BD1A3-8187-491B-91A0-75464A82DE7B}" type="presParOf" srcId="{9835150E-A039-4896-AE54-F76C01DAF2DD}" destId="{95E3E887-7576-40FB-9443-F8DF58AF4320}" srcOrd="3" destOrd="0" presId="urn:microsoft.com/office/officeart/2005/8/layout/default"/>
    <dgm:cxn modelId="{53CA7E18-4670-459F-962B-85FACA5C706C}" type="presParOf" srcId="{9835150E-A039-4896-AE54-F76C01DAF2DD}" destId="{553DF76C-9FE9-4561-8C96-65319CAAC2CA}" srcOrd="4" destOrd="0" presId="urn:microsoft.com/office/officeart/2005/8/layout/default"/>
    <dgm:cxn modelId="{62607FEE-E2E1-4CCD-AA3F-5602551EEFCB}" type="presParOf" srcId="{9835150E-A039-4896-AE54-F76C01DAF2DD}" destId="{AEBB3ED1-C0D2-4B27-8E9B-5A48F2445063}" srcOrd="5" destOrd="0" presId="urn:microsoft.com/office/officeart/2005/8/layout/default"/>
    <dgm:cxn modelId="{21AA3253-6CFE-42C4-A28D-5CD7276AFA4F}" type="presParOf" srcId="{9835150E-A039-4896-AE54-F76C01DAF2DD}" destId="{951AC559-C735-4E4C-94B9-7CFACB57DE1A}" srcOrd="6" destOrd="0" presId="urn:microsoft.com/office/officeart/2005/8/layout/default"/>
    <dgm:cxn modelId="{837DC939-2C45-478E-A690-76F9689BDA2C}" type="presParOf" srcId="{9835150E-A039-4896-AE54-F76C01DAF2DD}" destId="{8ACDC47E-9AA4-4348-8562-F5160FC3A2F0}" srcOrd="7" destOrd="0" presId="urn:microsoft.com/office/officeart/2005/8/layout/default"/>
    <dgm:cxn modelId="{9487941B-7261-4699-B531-787858EC6F46}" type="presParOf" srcId="{9835150E-A039-4896-AE54-F76C01DAF2DD}" destId="{070F03F8-5BC8-4362-A051-9741437B1189}" srcOrd="8" destOrd="0" presId="urn:microsoft.com/office/officeart/2005/8/layout/default"/>
    <dgm:cxn modelId="{005E703E-0E66-44BD-B722-08C08BAA788A}" type="presParOf" srcId="{9835150E-A039-4896-AE54-F76C01DAF2DD}" destId="{AF957D3E-552E-4B28-992A-0795F844CE9E}" srcOrd="9" destOrd="0" presId="urn:microsoft.com/office/officeart/2005/8/layout/default"/>
    <dgm:cxn modelId="{98438321-EEC0-45F1-AD06-339AF8720F8E}" type="presParOf" srcId="{9835150E-A039-4896-AE54-F76C01DAF2DD}" destId="{313D7EC7-6B2C-4D73-ACA8-C37F54EF8516}" srcOrd="10" destOrd="0" presId="urn:microsoft.com/office/officeart/2005/8/layout/default"/>
    <dgm:cxn modelId="{D4D7CC8B-7E04-4375-A208-7D19A1C9C48C}" type="presParOf" srcId="{9835150E-A039-4896-AE54-F76C01DAF2DD}" destId="{B697F2C8-7DD8-499F-9E5A-FF5C8ECFFB34}" srcOrd="11" destOrd="0" presId="urn:microsoft.com/office/officeart/2005/8/layout/default"/>
    <dgm:cxn modelId="{B1372857-DDFB-4270-9FB7-5E91C8A7489D}" type="presParOf" srcId="{9835150E-A039-4896-AE54-F76C01DAF2DD}" destId="{7BAE25A8-8F9F-4E3D-BC4C-4388B303A6E8}" srcOrd="12" destOrd="0" presId="urn:microsoft.com/office/officeart/2005/8/layout/default"/>
    <dgm:cxn modelId="{277C3689-0A57-4D11-B520-46A43EDC3D7C}" type="presParOf" srcId="{9835150E-A039-4896-AE54-F76C01DAF2DD}" destId="{C8774C4E-3DA3-4A18-A65D-3B6A7D30864B}" srcOrd="13" destOrd="0" presId="urn:microsoft.com/office/officeart/2005/8/layout/default"/>
    <dgm:cxn modelId="{E75157C6-C28F-49E5-90B3-2835879483E3}" type="presParOf" srcId="{9835150E-A039-4896-AE54-F76C01DAF2DD}" destId="{5A413DE4-99AB-43AB-A2EA-373771EED7D1}" srcOrd="14" destOrd="0" presId="urn:microsoft.com/office/officeart/2005/8/layout/default"/>
    <dgm:cxn modelId="{6377DC26-0567-4F82-82B8-40535D05A8DA}" type="presParOf" srcId="{9835150E-A039-4896-AE54-F76C01DAF2DD}" destId="{0B53D832-7654-4A1A-963E-095FF4720435}" srcOrd="15" destOrd="0" presId="urn:microsoft.com/office/officeart/2005/8/layout/default"/>
    <dgm:cxn modelId="{8D2E9855-89CF-4C9C-8D14-CFA4660CF215}" type="presParOf" srcId="{9835150E-A039-4896-AE54-F76C01DAF2DD}" destId="{A3E8B224-B91C-49A9-89D4-A8B6A1C35D7B}" srcOrd="16" destOrd="0" presId="urn:microsoft.com/office/officeart/2005/8/layout/default"/>
    <dgm:cxn modelId="{67F7678C-F645-4000-A142-DE764B278BED}" type="presParOf" srcId="{9835150E-A039-4896-AE54-F76C01DAF2DD}" destId="{4F72E3FD-49CD-4469-817A-4658B2C2F6DF}" srcOrd="17" destOrd="0" presId="urn:microsoft.com/office/officeart/2005/8/layout/default"/>
    <dgm:cxn modelId="{D8C8E339-2CCD-4B54-8E45-3D852DD786C0}" type="presParOf" srcId="{9835150E-A039-4896-AE54-F76C01DAF2DD}" destId="{CB73B91A-04D4-4137-8B23-96CA3FDA9DE8}" srcOrd="18" destOrd="0" presId="urn:microsoft.com/office/officeart/2005/8/layout/default"/>
    <dgm:cxn modelId="{02EA863A-3EAC-4870-9D37-20516A91EBDA}" type="presParOf" srcId="{9835150E-A039-4896-AE54-F76C01DAF2DD}" destId="{2AD37FA9-89A8-44C7-9785-CB250C60425C}" srcOrd="19" destOrd="0" presId="urn:microsoft.com/office/officeart/2005/8/layout/default"/>
    <dgm:cxn modelId="{0B28E476-AD0E-4CD1-91D4-04F9BF6EFCB7}" type="presParOf" srcId="{9835150E-A039-4896-AE54-F76C01DAF2DD}" destId="{43E833D7-690D-448F-85C3-923E96687026}" srcOrd="20" destOrd="0" presId="urn:microsoft.com/office/officeart/2005/8/layout/default"/>
    <dgm:cxn modelId="{C5A9A1A0-A4C1-4594-8750-C3018ACDA6BA}" type="presParOf" srcId="{9835150E-A039-4896-AE54-F76C01DAF2DD}" destId="{A1428085-ADE0-49D3-A40F-C6360D4D6DA0}" srcOrd="21" destOrd="0" presId="urn:microsoft.com/office/officeart/2005/8/layout/default"/>
    <dgm:cxn modelId="{660062D4-68DA-4333-9C23-C1A338052AFB}" type="presParOf" srcId="{9835150E-A039-4896-AE54-F76C01DAF2DD}" destId="{1A224DDE-FED1-4BFB-B287-6032A9F53510}" srcOrd="22" destOrd="0" presId="urn:microsoft.com/office/officeart/2005/8/layout/default"/>
    <dgm:cxn modelId="{007F2420-FB54-445F-BBE6-4123EFD2DF18}" type="presParOf" srcId="{9835150E-A039-4896-AE54-F76C01DAF2DD}" destId="{3D67196A-E4AC-4DC5-B2E1-B059032937DC}" srcOrd="23" destOrd="0" presId="urn:microsoft.com/office/officeart/2005/8/layout/default"/>
    <dgm:cxn modelId="{27D577A6-F862-46D5-BD0D-AE36BC1C633E}" type="presParOf" srcId="{9835150E-A039-4896-AE54-F76C01DAF2DD}" destId="{AB32F5FD-E99A-4167-8D03-C152BF8F2A49}" srcOrd="24" destOrd="0" presId="urn:microsoft.com/office/officeart/2005/8/layout/default"/>
    <dgm:cxn modelId="{10CD67A7-5D66-4571-978E-5E0FFC6779C8}" type="presParOf" srcId="{9835150E-A039-4896-AE54-F76C01DAF2DD}" destId="{22FDE7AB-C553-4347-9751-74DED9ED47E4}" srcOrd="25" destOrd="0" presId="urn:microsoft.com/office/officeart/2005/8/layout/default"/>
    <dgm:cxn modelId="{A20419C3-093D-405B-B6A4-2790F4E2914C}" type="presParOf" srcId="{9835150E-A039-4896-AE54-F76C01DAF2DD}" destId="{FF0FAA5B-0A27-4960-8195-4AF59FA74AEB}" srcOrd="26" destOrd="0" presId="urn:microsoft.com/office/officeart/2005/8/layout/default"/>
    <dgm:cxn modelId="{FF4304CD-2D8D-4960-B1DB-F0E545D56767}" type="presParOf" srcId="{9835150E-A039-4896-AE54-F76C01DAF2DD}" destId="{E5A5B363-F894-4324-8994-A814917FBD14}" srcOrd="27" destOrd="0" presId="urn:microsoft.com/office/officeart/2005/8/layout/default"/>
    <dgm:cxn modelId="{90B51C89-D412-4D64-B3D0-F0ECD2800F8E}" type="presParOf" srcId="{9835150E-A039-4896-AE54-F76C01DAF2DD}" destId="{4EE2E24C-4B25-4924-ABF2-E0EB6CE6717B}" srcOrd="28" destOrd="0" presId="urn:microsoft.com/office/officeart/2005/8/layout/default"/>
    <dgm:cxn modelId="{D7B90681-0C3D-47E8-BE5E-57F81A587021}" type="presParOf" srcId="{9835150E-A039-4896-AE54-F76C01DAF2DD}" destId="{274BBBC9-6607-42EA-BACF-C3C9AF879FFB}" srcOrd="29" destOrd="0" presId="urn:microsoft.com/office/officeart/2005/8/layout/default"/>
    <dgm:cxn modelId="{B553ABE4-CD27-4E8F-9A5F-001220C81951}" type="presParOf" srcId="{9835150E-A039-4896-AE54-F76C01DAF2DD}" destId="{156B0D83-BF23-4AE6-B814-5014EA38E88B}" srcOrd="30" destOrd="0" presId="urn:microsoft.com/office/officeart/2005/8/layout/default"/>
    <dgm:cxn modelId="{C6A5CB6F-7356-4500-B367-5654A195A829}" type="presParOf" srcId="{9835150E-A039-4896-AE54-F76C01DAF2DD}" destId="{EF632FC8-48C7-4594-9DDE-1DAA73896CAB}" srcOrd="31" destOrd="0" presId="urn:microsoft.com/office/officeart/2005/8/layout/default"/>
    <dgm:cxn modelId="{F0684B48-3592-4E5E-92B0-7E6328AE4837}" type="presParOf" srcId="{9835150E-A039-4896-AE54-F76C01DAF2DD}" destId="{59DF4D45-78A9-43C9-882E-66011CE7D0B6}" srcOrd="32" destOrd="0" presId="urn:microsoft.com/office/officeart/2005/8/layout/default"/>
    <dgm:cxn modelId="{4E0D3606-7CB1-42E3-BC69-1A52B05D5E70}" type="presParOf" srcId="{9835150E-A039-4896-AE54-F76C01DAF2DD}" destId="{135F218E-EA60-432E-8A2A-77A1E2B7B4CF}" srcOrd="33" destOrd="0" presId="urn:microsoft.com/office/officeart/2005/8/layout/default"/>
    <dgm:cxn modelId="{4DEB3922-B453-4053-BAFE-CA33733AD9B7}" type="presParOf" srcId="{9835150E-A039-4896-AE54-F76C01DAF2DD}" destId="{12CE0243-1CA0-42A3-8495-8AD61FE8B326}" srcOrd="34" destOrd="0" presId="urn:microsoft.com/office/officeart/2005/8/layout/default"/>
    <dgm:cxn modelId="{85EDA2FE-9C91-46A9-8ACB-5A82D8621B71}" type="presParOf" srcId="{9835150E-A039-4896-AE54-F76C01DAF2DD}" destId="{7A4F7D20-D58A-47BF-8096-16E18E1C346F}" srcOrd="35" destOrd="0" presId="urn:microsoft.com/office/officeart/2005/8/layout/default"/>
    <dgm:cxn modelId="{0B1CC2D1-E516-4EFC-8E60-2856F0652D41}" type="presParOf" srcId="{9835150E-A039-4896-AE54-F76C01DAF2DD}" destId="{0B954BFB-5635-4FDA-A78A-57EFBE3445F5}" srcOrd="36" destOrd="0" presId="urn:microsoft.com/office/officeart/2005/8/layout/default"/>
    <dgm:cxn modelId="{570B86B3-ABB5-4863-B62C-E61E6DADA6FB}" type="presParOf" srcId="{9835150E-A039-4896-AE54-F76C01DAF2DD}" destId="{973E3AA4-8CD5-4743-9490-88381918D61F}" srcOrd="37" destOrd="0" presId="urn:microsoft.com/office/officeart/2005/8/layout/default"/>
    <dgm:cxn modelId="{A403A8EF-6E5F-434D-A308-E39BD92858F5}" type="presParOf" srcId="{9835150E-A039-4896-AE54-F76C01DAF2DD}" destId="{BA671FA1-37EA-487D-9C9C-8D6F12DD480E}" srcOrd="38" destOrd="0" presId="urn:microsoft.com/office/officeart/2005/8/layout/default"/>
    <dgm:cxn modelId="{F32EA60F-2264-4BB0-BE36-E3FAEAE5AC1D}" type="presParOf" srcId="{9835150E-A039-4896-AE54-F76C01DAF2DD}" destId="{5E0C3689-0752-4982-A869-039FA1B1310B}" srcOrd="39" destOrd="0" presId="urn:microsoft.com/office/officeart/2005/8/layout/default"/>
    <dgm:cxn modelId="{3591A2EA-F030-4EB6-A66A-2EC49B90E9C7}" type="presParOf" srcId="{9835150E-A039-4896-AE54-F76C01DAF2DD}" destId="{B926133B-1BBA-4B01-9365-930EE16BF1AA}" srcOrd="40" destOrd="0" presId="urn:microsoft.com/office/officeart/2005/8/layout/default"/>
    <dgm:cxn modelId="{BC47BABF-4B0C-4AA6-B317-0F615C8BFCD5}" type="presParOf" srcId="{9835150E-A039-4896-AE54-F76C01DAF2DD}" destId="{4EC04713-E149-41D9-A8FC-4597DA1DB545}" srcOrd="41" destOrd="0" presId="urn:microsoft.com/office/officeart/2005/8/layout/default"/>
    <dgm:cxn modelId="{8A36F9FF-6284-4AC2-9BBC-BF725CE67800}" type="presParOf" srcId="{9835150E-A039-4896-AE54-F76C01DAF2DD}" destId="{7EA8D836-0702-4017-AFAF-B0AD4625D02F}" srcOrd="42" destOrd="0" presId="urn:microsoft.com/office/officeart/2005/8/layout/default"/>
    <dgm:cxn modelId="{6D2D30EF-59AF-4D75-9DC4-A2F956E4E074}" type="presParOf" srcId="{9835150E-A039-4896-AE54-F76C01DAF2DD}" destId="{F7DDE534-A472-4496-A06D-00EAC568AF0E}" srcOrd="43" destOrd="0" presId="urn:microsoft.com/office/officeart/2005/8/layout/default"/>
    <dgm:cxn modelId="{54E1CC8B-D33A-44B8-B937-D6942B7B9BDE}" type="presParOf" srcId="{9835150E-A039-4896-AE54-F76C01DAF2DD}" destId="{BA4D6E76-B10C-4431-8CB9-71FC4D550741}" srcOrd="44" destOrd="0" presId="urn:microsoft.com/office/officeart/2005/8/layout/default"/>
    <dgm:cxn modelId="{C6576BA6-4FF3-4A30-AF37-2032551C9348}" type="presParOf" srcId="{9835150E-A039-4896-AE54-F76C01DAF2DD}" destId="{D8CA999B-B8C5-4190-A0E7-47A9E5C1BE87}" srcOrd="45" destOrd="0" presId="urn:microsoft.com/office/officeart/2005/8/layout/default"/>
    <dgm:cxn modelId="{9FEB0FEA-9150-412E-A040-455FF67B04A6}" type="presParOf" srcId="{9835150E-A039-4896-AE54-F76C01DAF2DD}" destId="{F6466267-73FA-4036-87CF-75D8B3A1DE36}" srcOrd="46" destOrd="0" presId="urn:microsoft.com/office/officeart/2005/8/layout/default"/>
    <dgm:cxn modelId="{FD8D66A8-844F-4B98-A6A2-714DD89B3D7E}" type="presParOf" srcId="{9835150E-A039-4896-AE54-F76C01DAF2DD}" destId="{B4F8D4DC-91B8-473E-959E-CF864555A57B}" srcOrd="47" destOrd="0" presId="urn:microsoft.com/office/officeart/2005/8/layout/default"/>
    <dgm:cxn modelId="{265CBBAA-EA48-46DE-A3D9-78E641934A68}" type="presParOf" srcId="{9835150E-A039-4896-AE54-F76C01DAF2DD}" destId="{0F6B80E0-3491-4D60-8295-1C8F59324672}" srcOrd="48" destOrd="0" presId="urn:microsoft.com/office/officeart/2005/8/layout/default"/>
    <dgm:cxn modelId="{3E07DE0B-F610-4B84-8398-89F627F81027}" type="presParOf" srcId="{9835150E-A039-4896-AE54-F76C01DAF2DD}" destId="{707E7CE7-5102-40F1-9365-FB587CE0C9D1}" srcOrd="49" destOrd="0" presId="urn:microsoft.com/office/officeart/2005/8/layout/default"/>
    <dgm:cxn modelId="{887ED289-9038-4CEE-94CA-457AB2A25B93}" type="presParOf" srcId="{9835150E-A039-4896-AE54-F76C01DAF2DD}" destId="{C738678D-5E84-4B21-BCDC-DC58C4172CF8}" srcOrd="5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EFA8DD-591F-4B64-9EAA-4482161E278B}" type="doc">
      <dgm:prSet loTypeId="urn:microsoft.com/office/officeart/2005/8/layout/default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kumimoji="1" lang="ja-JP" altLang="en-US"/>
        </a:p>
      </dgm:t>
    </dgm:pt>
    <dgm:pt modelId="{56E80957-8D75-4733-A2A7-49C1899EFD10}">
      <dgm:prSet phldrT="[テキスト]"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01.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クラブの会員数</a:t>
          </a:r>
          <a:endParaRPr kumimoji="1" lang="ja-JP" altLang="en-US" sz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E762965F-5232-4989-B657-193FCB2CBE6F}" type="parTrans" cxnId="{754BD582-7CF4-4830-B024-0E4D4DE9F91F}">
      <dgm:prSet/>
      <dgm:spPr/>
      <dgm:t>
        <a:bodyPr/>
        <a:lstStyle/>
        <a:p>
          <a:endParaRPr kumimoji="1" lang="ja-JP" altLang="en-US" sz="1200"/>
        </a:p>
      </dgm:t>
    </dgm:pt>
    <dgm:pt modelId="{574E79A3-8DA8-4838-8718-2338DC96B5E8}" type="sibTrans" cxnId="{754BD582-7CF4-4830-B024-0E4D4DE9F91F}">
      <dgm:prSet/>
      <dgm:spPr/>
      <dgm:t>
        <a:bodyPr/>
        <a:lstStyle/>
        <a:p>
          <a:endParaRPr kumimoji="1" lang="ja-JP" altLang="en-US" sz="1200"/>
        </a:p>
      </dgm:t>
    </dgm:pt>
    <dgm:pt modelId="{C415AAB5-2E4F-477F-B34A-BCE1FA875DE3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02.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奉仕への参加</a:t>
          </a:r>
          <a:endParaRPr lang="ja-JP" altLang="en-US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785848EE-4B40-4DBC-BC46-78302B0B43B9}" type="parTrans" cxnId="{201FA18B-D84D-4523-A7A6-16FAD1627495}">
      <dgm:prSet/>
      <dgm:spPr/>
      <dgm:t>
        <a:bodyPr/>
        <a:lstStyle/>
        <a:p>
          <a:endParaRPr kumimoji="1" lang="ja-JP" altLang="en-US" sz="1200"/>
        </a:p>
      </dgm:t>
    </dgm:pt>
    <dgm:pt modelId="{3395438A-280D-42A4-BB1C-23F4EA323FA4}" type="sibTrans" cxnId="{201FA18B-D84D-4523-A7A6-16FAD1627495}">
      <dgm:prSet/>
      <dgm:spPr/>
      <dgm:t>
        <a:bodyPr/>
        <a:lstStyle/>
        <a:p>
          <a:endParaRPr kumimoji="1" lang="ja-JP" altLang="en-US" sz="1200"/>
        </a:p>
      </dgm:t>
    </dgm:pt>
    <dgm:pt modelId="{6C8B0625-43F0-4B92-8F0B-3E67C005D1EB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03. 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ロータリー行動グループへの参加</a:t>
          </a:r>
        </a:p>
      </dgm:t>
    </dgm:pt>
    <dgm:pt modelId="{5DFAC734-9D00-4587-A62F-428139EF5B30}" type="parTrans" cxnId="{AF23DF67-5FD9-48A6-8E21-A1A22DB0BEFD}">
      <dgm:prSet/>
      <dgm:spPr/>
      <dgm:t>
        <a:bodyPr/>
        <a:lstStyle/>
        <a:p>
          <a:endParaRPr kumimoji="1" lang="ja-JP" altLang="en-US" sz="1200"/>
        </a:p>
      </dgm:t>
    </dgm:pt>
    <dgm:pt modelId="{948DF8B6-C97A-476C-8DFE-527206C26625}" type="sibTrans" cxnId="{AF23DF67-5FD9-48A6-8E21-A1A22DB0BEFD}">
      <dgm:prSet/>
      <dgm:spPr/>
      <dgm:t>
        <a:bodyPr/>
        <a:lstStyle/>
        <a:p>
          <a:endParaRPr kumimoji="1" lang="ja-JP" altLang="en-US" sz="1200"/>
        </a:p>
      </dgm:t>
    </dgm:pt>
    <dgm:pt modelId="{8F82F265-3CB2-4CD1-94FC-83B1DF188CF7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04.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リーダーシップ育成への参加</a:t>
          </a:r>
          <a:endParaRPr lang="ja-JP" altLang="en-US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1F11D7A3-9637-4420-881F-CE53DCFA74BD}" type="parTrans" cxnId="{DC36527C-5E00-4E0F-8015-9A47AB0DA375}">
      <dgm:prSet/>
      <dgm:spPr/>
      <dgm:t>
        <a:bodyPr/>
        <a:lstStyle/>
        <a:p>
          <a:endParaRPr kumimoji="1" lang="ja-JP" altLang="en-US" sz="1200"/>
        </a:p>
      </dgm:t>
    </dgm:pt>
    <dgm:pt modelId="{9502EFD7-3482-4978-8A9C-CEB1591E8336}" type="sibTrans" cxnId="{DC36527C-5E00-4E0F-8015-9A47AB0DA375}">
      <dgm:prSet/>
      <dgm:spPr/>
      <dgm:t>
        <a:bodyPr/>
        <a:lstStyle/>
        <a:p>
          <a:endParaRPr kumimoji="1" lang="ja-JP" altLang="en-US" sz="1200"/>
        </a:p>
      </dgm:t>
    </dgm:pt>
    <dgm:pt modelId="{9D675C0C-B193-44B2-AB18-55E224831B5D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05.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地区大会への参加</a:t>
          </a:r>
          <a:endParaRPr lang="ja-JP" altLang="en-US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8F778F10-B889-4234-80E2-A602935F7BD9}" type="parTrans" cxnId="{FE2AE06E-17F5-4C00-BE3E-01A64021A768}">
      <dgm:prSet/>
      <dgm:spPr/>
      <dgm:t>
        <a:bodyPr/>
        <a:lstStyle/>
        <a:p>
          <a:endParaRPr kumimoji="1" lang="ja-JP" altLang="en-US" sz="1200"/>
        </a:p>
      </dgm:t>
    </dgm:pt>
    <dgm:pt modelId="{3ABB47BE-7E2E-4104-83A5-4F66DC3E419D}" type="sibTrans" cxnId="{FE2AE06E-17F5-4C00-BE3E-01A64021A768}">
      <dgm:prSet/>
      <dgm:spPr/>
      <dgm:t>
        <a:bodyPr/>
        <a:lstStyle/>
        <a:p>
          <a:endParaRPr kumimoji="1" lang="ja-JP" altLang="en-US" sz="1200"/>
        </a:p>
      </dgm:t>
    </dgm:pt>
    <dgm:pt modelId="{09EA27CB-7122-405F-A269-643589B1915B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06. 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ロータリー親睦活動グループへの参加</a:t>
          </a:r>
          <a:endParaRPr lang="en-US" altLang="ja-JP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A159E381-B3A7-46F8-B201-51B87A81BBCF}" type="parTrans" cxnId="{938054A6-4128-4227-BC47-62B7ABFA8382}">
      <dgm:prSet/>
      <dgm:spPr/>
      <dgm:t>
        <a:bodyPr/>
        <a:lstStyle/>
        <a:p>
          <a:endParaRPr kumimoji="1" lang="ja-JP" altLang="en-US" sz="1200"/>
        </a:p>
      </dgm:t>
    </dgm:pt>
    <dgm:pt modelId="{04EA9E41-1103-46A0-A603-926D2B702C82}" type="sibTrans" cxnId="{938054A6-4128-4227-BC47-62B7ABFA8382}">
      <dgm:prSet/>
      <dgm:spPr/>
      <dgm:t>
        <a:bodyPr/>
        <a:lstStyle/>
        <a:p>
          <a:endParaRPr kumimoji="1" lang="ja-JP" altLang="en-US" sz="1200"/>
        </a:p>
      </dgm:t>
    </dgm:pt>
    <dgm:pt modelId="{753C0DF8-A08F-4C70-9786-5FC6091B4D7B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07. 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地区研修への参加</a:t>
          </a:r>
          <a:endParaRPr lang="en-US" altLang="ja-JP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7F88FB34-18E0-4BC1-993A-178C27446720}" type="parTrans" cxnId="{1A992AC7-B9CE-4A79-8AF8-3B7ADBB45842}">
      <dgm:prSet/>
      <dgm:spPr/>
      <dgm:t>
        <a:bodyPr/>
        <a:lstStyle/>
        <a:p>
          <a:endParaRPr kumimoji="1" lang="ja-JP" altLang="en-US" sz="1200"/>
        </a:p>
      </dgm:t>
    </dgm:pt>
    <dgm:pt modelId="{58629ABA-D62C-4E16-9171-0008D5F61C19}" type="sibTrans" cxnId="{1A992AC7-B9CE-4A79-8AF8-3B7ADBB45842}">
      <dgm:prSet/>
      <dgm:spPr/>
      <dgm:t>
        <a:bodyPr/>
        <a:lstStyle/>
        <a:p>
          <a:endParaRPr kumimoji="1" lang="ja-JP" altLang="en-US" sz="1200"/>
        </a:p>
      </dgm:t>
    </dgm:pt>
    <dgm:pt modelId="{F30290CC-84CE-4325-97B1-6842B4198268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08. 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ラーニングセンターの利用</a:t>
          </a:r>
        </a:p>
      </dgm:t>
    </dgm:pt>
    <dgm:pt modelId="{673E8A49-50CF-4CF7-A9E8-AE56E9E85237}" type="parTrans" cxnId="{12354EBE-842F-4644-BCA6-6AE62C9D8D1B}">
      <dgm:prSet/>
      <dgm:spPr/>
      <dgm:t>
        <a:bodyPr/>
        <a:lstStyle/>
        <a:p>
          <a:endParaRPr kumimoji="1" lang="ja-JP" altLang="en-US" sz="1200"/>
        </a:p>
      </dgm:t>
    </dgm:pt>
    <dgm:pt modelId="{C86698BE-151A-46B4-B9BB-9CD69D4C212E}" type="sibTrans" cxnId="{12354EBE-842F-4644-BCA6-6AE62C9D8D1B}">
      <dgm:prSet/>
      <dgm:spPr/>
      <dgm:t>
        <a:bodyPr/>
        <a:lstStyle/>
        <a:p>
          <a:endParaRPr kumimoji="1" lang="ja-JP" altLang="en-US" sz="1200"/>
        </a:p>
      </dgm:t>
    </dgm:pt>
    <dgm:pt modelId="{1C4B7E80-F4EA-4EFC-AE1F-F2833B44569F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09. 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年次基金への寄付</a:t>
          </a:r>
        </a:p>
      </dgm:t>
    </dgm:pt>
    <dgm:pt modelId="{EBAD214C-7827-4F5C-847D-D5BE7460474F}" type="parTrans" cxnId="{E4EABD78-0478-4042-82B2-7AB6B3F1332E}">
      <dgm:prSet/>
      <dgm:spPr/>
      <dgm:t>
        <a:bodyPr/>
        <a:lstStyle/>
        <a:p>
          <a:endParaRPr kumimoji="1" lang="ja-JP" altLang="en-US" sz="1200"/>
        </a:p>
      </dgm:t>
    </dgm:pt>
    <dgm:pt modelId="{C23766B1-9E91-40AE-8BFF-D386EA571ECF}" type="sibTrans" cxnId="{E4EABD78-0478-4042-82B2-7AB6B3F1332E}">
      <dgm:prSet/>
      <dgm:spPr/>
      <dgm:t>
        <a:bodyPr/>
        <a:lstStyle/>
        <a:p>
          <a:endParaRPr kumimoji="1" lang="ja-JP" altLang="en-US" sz="1200"/>
        </a:p>
      </dgm:t>
    </dgm:pt>
    <dgm:pt modelId="{D3F35CD4-AAC7-41F4-9BE1-2EBE87373C6B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10. 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ポリオプラス基金への寄付</a:t>
          </a:r>
        </a:p>
      </dgm:t>
    </dgm:pt>
    <dgm:pt modelId="{5C70FEB3-B42A-4699-AA22-71A460EF3E09}" type="parTrans" cxnId="{65349B32-AB4C-442D-935C-75AD1D1E2147}">
      <dgm:prSet/>
      <dgm:spPr/>
      <dgm:t>
        <a:bodyPr/>
        <a:lstStyle/>
        <a:p>
          <a:endParaRPr kumimoji="1" lang="ja-JP" altLang="en-US" sz="1200"/>
        </a:p>
      </dgm:t>
    </dgm:pt>
    <dgm:pt modelId="{64B2C44F-9CA3-4864-922C-27B363D307EE}" type="sibTrans" cxnId="{65349B32-AB4C-442D-935C-75AD1D1E2147}">
      <dgm:prSet/>
      <dgm:spPr/>
      <dgm:t>
        <a:bodyPr/>
        <a:lstStyle/>
        <a:p>
          <a:endParaRPr kumimoji="1" lang="ja-JP" altLang="en-US" sz="1200"/>
        </a:p>
      </dgm:t>
    </dgm:pt>
    <dgm:pt modelId="{E943CF96-7CF2-43A3-A05C-AFCA18C7D76E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11. 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奉仕プロジェクト</a:t>
          </a:r>
          <a:endParaRPr lang="en-US" altLang="ja-JP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3C1C1CB0-B2FC-42AA-AD51-7209ADB6981D}" type="parTrans" cxnId="{B7480CBC-8677-41A9-A490-43EFCD5C60C8}">
      <dgm:prSet/>
      <dgm:spPr/>
      <dgm:t>
        <a:bodyPr/>
        <a:lstStyle/>
        <a:p>
          <a:endParaRPr kumimoji="1" lang="ja-JP" altLang="en-US" sz="1200"/>
        </a:p>
      </dgm:t>
    </dgm:pt>
    <dgm:pt modelId="{1611C6D9-D316-427E-A08D-8B0C72F08E51}" type="sibTrans" cxnId="{B7480CBC-8677-41A9-A490-43EFCD5C60C8}">
      <dgm:prSet/>
      <dgm:spPr/>
      <dgm:t>
        <a:bodyPr/>
        <a:lstStyle/>
        <a:p>
          <a:endParaRPr kumimoji="1" lang="ja-JP" altLang="en-US" sz="1200"/>
        </a:p>
      </dgm:t>
    </dgm:pt>
    <dgm:pt modelId="{89B470B8-0E66-4164-A9F3-680290C6EF2E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12. 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ローターアクトクラブの数</a:t>
          </a:r>
          <a:endParaRPr lang="ja-JP" altLang="en-US" sz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8B31C3B5-1230-4E2F-A547-773A223948F7}" type="parTrans" cxnId="{920C8C35-627D-4335-A98E-881743E9E2C0}">
      <dgm:prSet/>
      <dgm:spPr/>
      <dgm:t>
        <a:bodyPr/>
        <a:lstStyle/>
        <a:p>
          <a:endParaRPr kumimoji="1" lang="ja-JP" altLang="en-US" sz="1200"/>
        </a:p>
      </dgm:t>
    </dgm:pt>
    <dgm:pt modelId="{46ABA437-148F-43B1-A9AC-F16AF990DA0B}" type="sibTrans" cxnId="{920C8C35-627D-4335-A98E-881743E9E2C0}">
      <dgm:prSet/>
      <dgm:spPr/>
      <dgm:t>
        <a:bodyPr/>
        <a:lstStyle/>
        <a:p>
          <a:endParaRPr kumimoji="1" lang="ja-JP" altLang="en-US" sz="1200"/>
        </a:p>
      </dgm:t>
    </dgm:pt>
    <dgm:pt modelId="{0076299B-AE3D-4129-B8FF-9EBDD0320A61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13. 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インターアクトクラブ</a:t>
          </a:r>
          <a:endParaRPr lang="ja-JP" altLang="en-US" sz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55CBAD17-6CB8-49A8-A4C2-9DAF58081C17}" type="parTrans" cxnId="{87102257-17F3-4153-BE83-2E403EF66E53}">
      <dgm:prSet/>
      <dgm:spPr/>
      <dgm:t>
        <a:bodyPr/>
        <a:lstStyle/>
        <a:p>
          <a:endParaRPr kumimoji="1" lang="ja-JP" altLang="en-US" sz="1200"/>
        </a:p>
      </dgm:t>
    </dgm:pt>
    <dgm:pt modelId="{5E409E2B-1C61-4769-A237-6E477A5B720B}" type="sibTrans" cxnId="{87102257-17F3-4153-BE83-2E403EF66E53}">
      <dgm:prSet/>
      <dgm:spPr/>
      <dgm:t>
        <a:bodyPr/>
        <a:lstStyle/>
        <a:p>
          <a:endParaRPr kumimoji="1" lang="ja-JP" altLang="en-US" sz="1200"/>
        </a:p>
      </dgm:t>
    </dgm:pt>
    <dgm:pt modelId="{26B972C6-86BB-4176-9A0E-9D7BF14FFAF2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14. RYLA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への参加</a:t>
          </a:r>
        </a:p>
      </dgm:t>
    </dgm:pt>
    <dgm:pt modelId="{1C305C64-1337-4A5E-B226-5679C000EE08}" type="parTrans" cxnId="{EFEADDB1-BCE3-49DC-8CDB-76E027359330}">
      <dgm:prSet/>
      <dgm:spPr/>
      <dgm:t>
        <a:bodyPr/>
        <a:lstStyle/>
        <a:p>
          <a:endParaRPr kumimoji="1" lang="ja-JP" altLang="en-US" sz="1200"/>
        </a:p>
      </dgm:t>
    </dgm:pt>
    <dgm:pt modelId="{C9D27726-26F0-4E50-AD6D-1C9877DB891E}" type="sibTrans" cxnId="{EFEADDB1-BCE3-49DC-8CDB-76E027359330}">
      <dgm:prSet/>
      <dgm:spPr/>
      <dgm:t>
        <a:bodyPr/>
        <a:lstStyle/>
        <a:p>
          <a:endParaRPr kumimoji="1" lang="ja-JP" altLang="en-US" sz="1200"/>
        </a:p>
      </dgm:t>
    </dgm:pt>
    <dgm:pt modelId="{6871C816-40C4-405B-A0B3-003C2DF07A24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15. 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若いリーダーの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ためのプログラム</a:t>
          </a:r>
          <a:endParaRPr lang="en-US" altLang="ja-JP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0B229459-C6BF-4BC1-84EA-CADE59C1E6C0}" type="parTrans" cxnId="{EDAE473F-1BD1-4371-A75C-79616B332552}">
      <dgm:prSet/>
      <dgm:spPr/>
      <dgm:t>
        <a:bodyPr/>
        <a:lstStyle/>
        <a:p>
          <a:endParaRPr kumimoji="1" lang="ja-JP" altLang="en-US" sz="1200"/>
        </a:p>
      </dgm:t>
    </dgm:pt>
    <dgm:pt modelId="{1526FF83-E3ED-4CF5-B722-D1303FED6161}" type="sibTrans" cxnId="{EDAE473F-1BD1-4371-A75C-79616B332552}">
      <dgm:prSet/>
      <dgm:spPr/>
      <dgm:t>
        <a:bodyPr/>
        <a:lstStyle/>
        <a:p>
          <a:endParaRPr kumimoji="1" lang="ja-JP" altLang="en-US" sz="1200"/>
        </a:p>
      </dgm:t>
    </dgm:pt>
    <dgm:pt modelId="{AFF0C676-B8E0-4633-91A8-16428B062199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16. 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戦略計画</a:t>
          </a:r>
        </a:p>
      </dgm:t>
    </dgm:pt>
    <dgm:pt modelId="{27D7CBAB-1BCA-4FAF-9123-4117B220D0B0}" type="parTrans" cxnId="{1FA3021C-EFAC-45DF-8C54-8994CBB1DDD5}">
      <dgm:prSet/>
      <dgm:spPr/>
      <dgm:t>
        <a:bodyPr/>
        <a:lstStyle/>
        <a:p>
          <a:endParaRPr kumimoji="1" lang="ja-JP" altLang="en-US" sz="1200"/>
        </a:p>
      </dgm:t>
    </dgm:pt>
    <dgm:pt modelId="{38C976C3-843B-445D-98BA-45399A33DC3D}" type="sibTrans" cxnId="{1FA3021C-EFAC-45DF-8C54-8994CBB1DDD5}">
      <dgm:prSet/>
      <dgm:spPr/>
      <dgm:t>
        <a:bodyPr/>
        <a:lstStyle/>
        <a:p>
          <a:endParaRPr kumimoji="1" lang="ja-JP" altLang="en-US" sz="1200"/>
        </a:p>
      </dgm:t>
    </dgm:pt>
    <dgm:pt modelId="{223B8B20-9B55-4A7A-9953-EC8930B7756A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17. 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オンラインでの存在感</a:t>
          </a:r>
        </a:p>
      </dgm:t>
    </dgm:pt>
    <dgm:pt modelId="{DB3CB108-80EA-47DA-9C18-39090697381D}" type="parTrans" cxnId="{3B1217B5-B03F-4B7F-BFA4-647031A3A874}">
      <dgm:prSet/>
      <dgm:spPr/>
      <dgm:t>
        <a:bodyPr/>
        <a:lstStyle/>
        <a:p>
          <a:endParaRPr kumimoji="1" lang="ja-JP" altLang="en-US" sz="1200"/>
        </a:p>
      </dgm:t>
    </dgm:pt>
    <dgm:pt modelId="{0AEFF8FF-86FE-4F6E-9478-0195407C693C}" type="sibTrans" cxnId="{3B1217B5-B03F-4B7F-BFA4-647031A3A874}">
      <dgm:prSet/>
      <dgm:spPr/>
      <dgm:t>
        <a:bodyPr/>
        <a:lstStyle/>
        <a:p>
          <a:endParaRPr kumimoji="1" lang="ja-JP" altLang="en-US" sz="1200"/>
        </a:p>
      </dgm:t>
    </dgm:pt>
    <dgm:pt modelId="{168DAEB5-5154-4A98-B018-514AA27C516A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18. 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ウェブサイトとソシャルメディアの更新</a:t>
          </a:r>
          <a:endParaRPr lang="en-US" altLang="ja-JP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2EFDC936-E79F-4433-994A-787253826664}" type="parTrans" cxnId="{554CF3FD-2516-4BC3-8DB1-CDCC2A0568EB}">
      <dgm:prSet/>
      <dgm:spPr/>
      <dgm:t>
        <a:bodyPr/>
        <a:lstStyle/>
        <a:p>
          <a:endParaRPr kumimoji="1" lang="ja-JP" altLang="en-US" sz="1200"/>
        </a:p>
      </dgm:t>
    </dgm:pt>
    <dgm:pt modelId="{22A525B1-25C0-4A44-A27E-6B8F6216AF14}" type="sibTrans" cxnId="{554CF3FD-2516-4BC3-8DB1-CDCC2A0568EB}">
      <dgm:prSet/>
      <dgm:spPr/>
      <dgm:t>
        <a:bodyPr/>
        <a:lstStyle/>
        <a:p>
          <a:endParaRPr kumimoji="1" lang="ja-JP" altLang="en-US" sz="1200"/>
        </a:p>
      </dgm:t>
    </dgm:pt>
    <dgm:pt modelId="{5A1F4698-D8A6-4B2D-86A7-1E2D5E7D659D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19.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交流活動</a:t>
          </a:r>
          <a:endParaRPr lang="ja-JP" altLang="en-US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EC3649B5-E9EC-4BAA-93F1-1A4E8D5E3D25}" type="parTrans" cxnId="{07CFC747-484B-4D72-BBA2-2F5E99EB06B2}">
      <dgm:prSet/>
      <dgm:spPr/>
      <dgm:t>
        <a:bodyPr/>
        <a:lstStyle/>
        <a:p>
          <a:endParaRPr kumimoji="1" lang="ja-JP" altLang="en-US" sz="1200"/>
        </a:p>
      </dgm:t>
    </dgm:pt>
    <dgm:pt modelId="{304B9D1C-1014-4E6B-9542-FFD813721CC8}" type="sibTrans" cxnId="{07CFC747-484B-4D72-BBA2-2F5E99EB06B2}">
      <dgm:prSet/>
      <dgm:spPr/>
      <dgm:t>
        <a:bodyPr/>
        <a:lstStyle/>
        <a:p>
          <a:endParaRPr kumimoji="1" lang="ja-JP" altLang="en-US" sz="1200"/>
        </a:p>
      </dgm:t>
    </dgm:pt>
    <dgm:pt modelId="{BA3AA549-3500-4C2A-AB1C-4E0B060B305C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20.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クラブのプロジェクトに関するソシャルメディアの活用</a:t>
          </a:r>
          <a:endParaRPr lang="en-US" altLang="ja-JP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E36838C5-CE02-4068-A2FB-2F25897CD941}" type="parTrans" cxnId="{923DFFA9-3599-4734-BCE0-D9077DAC686D}">
      <dgm:prSet/>
      <dgm:spPr/>
      <dgm:t>
        <a:bodyPr/>
        <a:lstStyle/>
        <a:p>
          <a:endParaRPr kumimoji="1" lang="ja-JP" altLang="en-US" sz="1200"/>
        </a:p>
      </dgm:t>
    </dgm:pt>
    <dgm:pt modelId="{2B2E1DD2-D0D4-4575-B334-66A8FB4068FC}" type="sibTrans" cxnId="{923DFFA9-3599-4734-BCE0-D9077DAC686D}">
      <dgm:prSet/>
      <dgm:spPr/>
      <dgm:t>
        <a:bodyPr/>
        <a:lstStyle/>
        <a:p>
          <a:endParaRPr kumimoji="1" lang="ja-JP" altLang="en-US" sz="1200"/>
        </a:p>
      </dgm:t>
    </dgm:pt>
    <dgm:pt modelId="{12AB8361-8EC2-4B85-A564-6B24B5BB62A9}">
      <dgm:prSet custT="1"/>
      <dgm:spPr/>
      <dgm:t>
        <a:bodyPr/>
        <a:lstStyle/>
        <a:p>
          <a:r>
            <a:rPr lang="en-US" altLang="ja-JP" sz="1200" b="1">
              <a:latin typeface="メイリオ" panose="020B0604030504040204" pitchFamily="50" charset="-128"/>
              <a:ea typeface="メイリオ" panose="020B0604030504040204" pitchFamily="50" charset="-128"/>
            </a:rPr>
            <a:t>21. </a:t>
          </a:r>
          <a:r>
            <a:rPr lang="ja-JP" altLang="en-US" sz="1200" b="1">
              <a:latin typeface="メイリオ" panose="020B0604030504040204" pitchFamily="50" charset="-128"/>
              <a:ea typeface="メイリオ" panose="020B0604030504040204" pitchFamily="50" charset="-128"/>
            </a:rPr>
            <a:t>ロータリーの公式推進資料の利用</a:t>
          </a:r>
          <a:endParaRPr lang="ja-JP" altLang="en-US" sz="12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05639DE1-72AD-4B36-8C94-64D61049517B}" type="parTrans" cxnId="{FF7B0199-4A49-48C7-9D16-5A671A0021FC}">
      <dgm:prSet/>
      <dgm:spPr/>
      <dgm:t>
        <a:bodyPr/>
        <a:lstStyle/>
        <a:p>
          <a:endParaRPr kumimoji="1" lang="ja-JP" altLang="en-US" sz="1200"/>
        </a:p>
      </dgm:t>
    </dgm:pt>
    <dgm:pt modelId="{50124B2C-7150-4A44-AB2B-C556E3284B60}" type="sibTrans" cxnId="{FF7B0199-4A49-48C7-9D16-5A671A0021FC}">
      <dgm:prSet/>
      <dgm:spPr/>
      <dgm:t>
        <a:bodyPr/>
        <a:lstStyle/>
        <a:p>
          <a:endParaRPr kumimoji="1" lang="ja-JP" altLang="en-US" sz="1200"/>
        </a:p>
      </dgm:t>
    </dgm:pt>
    <dgm:pt modelId="{2BC05FBE-2BCB-4B20-BFCA-54A798BA9275}">
      <dgm:prSet custT="1"/>
      <dgm:spPr/>
      <dgm:t>
        <a:bodyPr/>
        <a:lstStyle/>
        <a:p>
          <a:r>
            <a: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22. </a:t>
          </a:r>
          <a:r>
            <a: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rPr>
            <a:t>クラブの推進</a:t>
          </a:r>
        </a:p>
      </dgm:t>
    </dgm:pt>
    <dgm:pt modelId="{80C74AE4-05A1-4E27-BE4E-6F96F6D21AE2}" type="parTrans" cxnId="{9E64E1BD-CFC0-4F2A-A3C5-7B1EEDF5FE01}">
      <dgm:prSet/>
      <dgm:spPr/>
      <dgm:t>
        <a:bodyPr/>
        <a:lstStyle/>
        <a:p>
          <a:endParaRPr kumimoji="1" lang="ja-JP" altLang="en-US" sz="1200"/>
        </a:p>
      </dgm:t>
    </dgm:pt>
    <dgm:pt modelId="{AD0274E0-177A-4BE7-8C77-AD5F584BB083}" type="sibTrans" cxnId="{9E64E1BD-CFC0-4F2A-A3C5-7B1EEDF5FE01}">
      <dgm:prSet/>
      <dgm:spPr/>
      <dgm:t>
        <a:bodyPr/>
        <a:lstStyle/>
        <a:p>
          <a:endParaRPr kumimoji="1" lang="ja-JP" altLang="en-US" sz="1200"/>
        </a:p>
      </dgm:t>
    </dgm:pt>
    <dgm:pt modelId="{9835150E-A039-4896-AE54-F76C01DAF2DD}" type="pres">
      <dgm:prSet presAssocID="{3BEFA8DD-591F-4B64-9EAA-4482161E278B}" presName="diagram" presStyleCnt="0">
        <dgm:presLayoutVars>
          <dgm:dir/>
          <dgm:resizeHandles val="exact"/>
        </dgm:presLayoutVars>
      </dgm:prSet>
      <dgm:spPr/>
    </dgm:pt>
    <dgm:pt modelId="{A9A25B5F-5696-4A27-A3CF-58411E8DF718}" type="pres">
      <dgm:prSet presAssocID="{56E80957-8D75-4733-A2A7-49C1899EFD10}" presName="node" presStyleLbl="node1" presStyleIdx="0" presStyleCnt="22">
        <dgm:presLayoutVars>
          <dgm:bulletEnabled val="1"/>
        </dgm:presLayoutVars>
      </dgm:prSet>
      <dgm:spPr/>
    </dgm:pt>
    <dgm:pt modelId="{FEBD6A03-7FB5-44CC-8CB0-69EDF9408F08}" type="pres">
      <dgm:prSet presAssocID="{574E79A3-8DA8-4838-8718-2338DC96B5E8}" presName="sibTrans" presStyleCnt="0"/>
      <dgm:spPr/>
    </dgm:pt>
    <dgm:pt modelId="{EC8FB35C-0C1B-4D86-A82C-2244C988A1A2}" type="pres">
      <dgm:prSet presAssocID="{C415AAB5-2E4F-477F-B34A-BCE1FA875DE3}" presName="node" presStyleLbl="node1" presStyleIdx="1" presStyleCnt="22">
        <dgm:presLayoutVars>
          <dgm:bulletEnabled val="1"/>
        </dgm:presLayoutVars>
      </dgm:prSet>
      <dgm:spPr/>
    </dgm:pt>
    <dgm:pt modelId="{CA56F575-4A18-4B5E-88D2-F04118914DB6}" type="pres">
      <dgm:prSet presAssocID="{3395438A-280D-42A4-BB1C-23F4EA323FA4}" presName="sibTrans" presStyleCnt="0"/>
      <dgm:spPr/>
    </dgm:pt>
    <dgm:pt modelId="{D09F15EB-19F9-42BB-8A05-E4AD2BCC7F2E}" type="pres">
      <dgm:prSet presAssocID="{6C8B0625-43F0-4B92-8F0B-3E67C005D1EB}" presName="node" presStyleLbl="node1" presStyleIdx="2" presStyleCnt="22">
        <dgm:presLayoutVars>
          <dgm:bulletEnabled val="1"/>
        </dgm:presLayoutVars>
      </dgm:prSet>
      <dgm:spPr/>
    </dgm:pt>
    <dgm:pt modelId="{7BF3CA16-7922-4548-BCB5-33EF51661F32}" type="pres">
      <dgm:prSet presAssocID="{948DF8B6-C97A-476C-8DFE-527206C26625}" presName="sibTrans" presStyleCnt="0"/>
      <dgm:spPr/>
    </dgm:pt>
    <dgm:pt modelId="{02354C36-4A39-4A5A-B399-2060A343274F}" type="pres">
      <dgm:prSet presAssocID="{8F82F265-3CB2-4CD1-94FC-83B1DF188CF7}" presName="node" presStyleLbl="node1" presStyleIdx="3" presStyleCnt="22">
        <dgm:presLayoutVars>
          <dgm:bulletEnabled val="1"/>
        </dgm:presLayoutVars>
      </dgm:prSet>
      <dgm:spPr/>
    </dgm:pt>
    <dgm:pt modelId="{11AE6BC9-DF5B-4B40-9A6D-79B3C26A95C6}" type="pres">
      <dgm:prSet presAssocID="{9502EFD7-3482-4978-8A9C-CEB1591E8336}" presName="sibTrans" presStyleCnt="0"/>
      <dgm:spPr/>
    </dgm:pt>
    <dgm:pt modelId="{44096136-CCA4-48DD-962D-9ED5B4007FB7}" type="pres">
      <dgm:prSet presAssocID="{9D675C0C-B193-44B2-AB18-55E224831B5D}" presName="node" presStyleLbl="node1" presStyleIdx="4" presStyleCnt="22">
        <dgm:presLayoutVars>
          <dgm:bulletEnabled val="1"/>
        </dgm:presLayoutVars>
      </dgm:prSet>
      <dgm:spPr/>
    </dgm:pt>
    <dgm:pt modelId="{B0B68EC3-152F-4CA4-83ED-EF1781B8396C}" type="pres">
      <dgm:prSet presAssocID="{3ABB47BE-7E2E-4104-83A5-4F66DC3E419D}" presName="sibTrans" presStyleCnt="0"/>
      <dgm:spPr/>
    </dgm:pt>
    <dgm:pt modelId="{A9BF710E-A2B0-453E-B246-B8682E02911A}" type="pres">
      <dgm:prSet presAssocID="{09EA27CB-7122-405F-A269-643589B1915B}" presName="node" presStyleLbl="node1" presStyleIdx="5" presStyleCnt="22">
        <dgm:presLayoutVars>
          <dgm:bulletEnabled val="1"/>
        </dgm:presLayoutVars>
      </dgm:prSet>
      <dgm:spPr/>
    </dgm:pt>
    <dgm:pt modelId="{42D64C9E-9ADF-44D6-8BC5-3D6FDA20E6B4}" type="pres">
      <dgm:prSet presAssocID="{04EA9E41-1103-46A0-A603-926D2B702C82}" presName="sibTrans" presStyleCnt="0"/>
      <dgm:spPr/>
    </dgm:pt>
    <dgm:pt modelId="{63CC9FEC-9A21-4F6B-8747-DEE75764782B}" type="pres">
      <dgm:prSet presAssocID="{753C0DF8-A08F-4C70-9786-5FC6091B4D7B}" presName="node" presStyleLbl="node1" presStyleIdx="6" presStyleCnt="22">
        <dgm:presLayoutVars>
          <dgm:bulletEnabled val="1"/>
        </dgm:presLayoutVars>
      </dgm:prSet>
      <dgm:spPr/>
    </dgm:pt>
    <dgm:pt modelId="{FA5B6936-7A3E-486B-B305-6BADA0A31874}" type="pres">
      <dgm:prSet presAssocID="{58629ABA-D62C-4E16-9171-0008D5F61C19}" presName="sibTrans" presStyleCnt="0"/>
      <dgm:spPr/>
    </dgm:pt>
    <dgm:pt modelId="{49233930-06FA-4B09-B77B-0AE5D6E57570}" type="pres">
      <dgm:prSet presAssocID="{F30290CC-84CE-4325-97B1-6842B4198268}" presName="node" presStyleLbl="node1" presStyleIdx="7" presStyleCnt="22">
        <dgm:presLayoutVars>
          <dgm:bulletEnabled val="1"/>
        </dgm:presLayoutVars>
      </dgm:prSet>
      <dgm:spPr/>
    </dgm:pt>
    <dgm:pt modelId="{893D6CA3-F118-45C3-9FC3-72A8C9D17696}" type="pres">
      <dgm:prSet presAssocID="{C86698BE-151A-46B4-B9BB-9CD69D4C212E}" presName="sibTrans" presStyleCnt="0"/>
      <dgm:spPr/>
    </dgm:pt>
    <dgm:pt modelId="{881B5FB6-F704-4341-A400-1CA9E568A2A0}" type="pres">
      <dgm:prSet presAssocID="{1C4B7E80-F4EA-4EFC-AE1F-F2833B44569F}" presName="node" presStyleLbl="node1" presStyleIdx="8" presStyleCnt="22">
        <dgm:presLayoutVars>
          <dgm:bulletEnabled val="1"/>
        </dgm:presLayoutVars>
      </dgm:prSet>
      <dgm:spPr/>
    </dgm:pt>
    <dgm:pt modelId="{9F91025D-5481-430E-9111-5A9553C04404}" type="pres">
      <dgm:prSet presAssocID="{C23766B1-9E91-40AE-8BFF-D386EA571ECF}" presName="sibTrans" presStyleCnt="0"/>
      <dgm:spPr/>
    </dgm:pt>
    <dgm:pt modelId="{4E228262-37D2-4049-8397-08EDA347CBD6}" type="pres">
      <dgm:prSet presAssocID="{D3F35CD4-AAC7-41F4-9BE1-2EBE87373C6B}" presName="node" presStyleLbl="node1" presStyleIdx="9" presStyleCnt="22">
        <dgm:presLayoutVars>
          <dgm:bulletEnabled val="1"/>
        </dgm:presLayoutVars>
      </dgm:prSet>
      <dgm:spPr/>
    </dgm:pt>
    <dgm:pt modelId="{53D8081A-DE3F-414E-A895-28EFE026C8AA}" type="pres">
      <dgm:prSet presAssocID="{64B2C44F-9CA3-4864-922C-27B363D307EE}" presName="sibTrans" presStyleCnt="0"/>
      <dgm:spPr/>
    </dgm:pt>
    <dgm:pt modelId="{5BF07BE1-AB30-41BE-9DE9-68D6CCF1CD9F}" type="pres">
      <dgm:prSet presAssocID="{E943CF96-7CF2-43A3-A05C-AFCA18C7D76E}" presName="node" presStyleLbl="node1" presStyleIdx="10" presStyleCnt="22">
        <dgm:presLayoutVars>
          <dgm:bulletEnabled val="1"/>
        </dgm:presLayoutVars>
      </dgm:prSet>
      <dgm:spPr/>
    </dgm:pt>
    <dgm:pt modelId="{5AF404E0-EABA-4F12-8F2D-1FB012B24D41}" type="pres">
      <dgm:prSet presAssocID="{1611C6D9-D316-427E-A08D-8B0C72F08E51}" presName="sibTrans" presStyleCnt="0"/>
      <dgm:spPr/>
    </dgm:pt>
    <dgm:pt modelId="{6BED01B5-6453-40BF-8426-72BC9950566B}" type="pres">
      <dgm:prSet presAssocID="{89B470B8-0E66-4164-A9F3-680290C6EF2E}" presName="node" presStyleLbl="node1" presStyleIdx="11" presStyleCnt="22">
        <dgm:presLayoutVars>
          <dgm:bulletEnabled val="1"/>
        </dgm:presLayoutVars>
      </dgm:prSet>
      <dgm:spPr/>
    </dgm:pt>
    <dgm:pt modelId="{108612FE-F7DA-4439-8B33-25FF6DBC7C43}" type="pres">
      <dgm:prSet presAssocID="{46ABA437-148F-43B1-A9AC-F16AF990DA0B}" presName="sibTrans" presStyleCnt="0"/>
      <dgm:spPr/>
    </dgm:pt>
    <dgm:pt modelId="{6E6DFA4B-3ABD-4235-8E78-025D9BA2E9F6}" type="pres">
      <dgm:prSet presAssocID="{0076299B-AE3D-4129-B8FF-9EBDD0320A61}" presName="node" presStyleLbl="node1" presStyleIdx="12" presStyleCnt="22">
        <dgm:presLayoutVars>
          <dgm:bulletEnabled val="1"/>
        </dgm:presLayoutVars>
      </dgm:prSet>
      <dgm:spPr/>
    </dgm:pt>
    <dgm:pt modelId="{4BDBBB1D-54EB-47BB-B745-4C5425C57728}" type="pres">
      <dgm:prSet presAssocID="{5E409E2B-1C61-4769-A237-6E477A5B720B}" presName="sibTrans" presStyleCnt="0"/>
      <dgm:spPr/>
    </dgm:pt>
    <dgm:pt modelId="{8C28B00A-C5D1-4E37-8049-BC0B407C7BE9}" type="pres">
      <dgm:prSet presAssocID="{26B972C6-86BB-4176-9A0E-9D7BF14FFAF2}" presName="node" presStyleLbl="node1" presStyleIdx="13" presStyleCnt="22">
        <dgm:presLayoutVars>
          <dgm:bulletEnabled val="1"/>
        </dgm:presLayoutVars>
      </dgm:prSet>
      <dgm:spPr/>
    </dgm:pt>
    <dgm:pt modelId="{763CFF06-28F3-4FD6-B260-B63B043D317F}" type="pres">
      <dgm:prSet presAssocID="{C9D27726-26F0-4E50-AD6D-1C9877DB891E}" presName="sibTrans" presStyleCnt="0"/>
      <dgm:spPr/>
    </dgm:pt>
    <dgm:pt modelId="{433CBC96-2D7E-4263-973E-A6F6EAA78D8A}" type="pres">
      <dgm:prSet presAssocID="{6871C816-40C4-405B-A0B3-003C2DF07A24}" presName="node" presStyleLbl="node1" presStyleIdx="14" presStyleCnt="22">
        <dgm:presLayoutVars>
          <dgm:bulletEnabled val="1"/>
        </dgm:presLayoutVars>
      </dgm:prSet>
      <dgm:spPr/>
    </dgm:pt>
    <dgm:pt modelId="{899614A9-01C7-4D47-9B0D-8CD41DE9B5F5}" type="pres">
      <dgm:prSet presAssocID="{1526FF83-E3ED-4CF5-B722-D1303FED6161}" presName="sibTrans" presStyleCnt="0"/>
      <dgm:spPr/>
    </dgm:pt>
    <dgm:pt modelId="{3F32D89F-4898-4D80-B227-871BD1D141C0}" type="pres">
      <dgm:prSet presAssocID="{AFF0C676-B8E0-4633-91A8-16428B062199}" presName="node" presStyleLbl="node1" presStyleIdx="15" presStyleCnt="22">
        <dgm:presLayoutVars>
          <dgm:bulletEnabled val="1"/>
        </dgm:presLayoutVars>
      </dgm:prSet>
      <dgm:spPr/>
    </dgm:pt>
    <dgm:pt modelId="{837A518D-A9BD-49DB-9204-FC9D329EAA4E}" type="pres">
      <dgm:prSet presAssocID="{38C976C3-843B-445D-98BA-45399A33DC3D}" presName="sibTrans" presStyleCnt="0"/>
      <dgm:spPr/>
    </dgm:pt>
    <dgm:pt modelId="{F0AD54C9-F4E2-4B9F-A5B6-DC249C9DA312}" type="pres">
      <dgm:prSet presAssocID="{223B8B20-9B55-4A7A-9953-EC8930B7756A}" presName="node" presStyleLbl="node1" presStyleIdx="16" presStyleCnt="22">
        <dgm:presLayoutVars>
          <dgm:bulletEnabled val="1"/>
        </dgm:presLayoutVars>
      </dgm:prSet>
      <dgm:spPr/>
    </dgm:pt>
    <dgm:pt modelId="{8C3D3755-E385-46FA-BF4F-FE912CF0FDCC}" type="pres">
      <dgm:prSet presAssocID="{0AEFF8FF-86FE-4F6E-9478-0195407C693C}" presName="sibTrans" presStyleCnt="0"/>
      <dgm:spPr/>
    </dgm:pt>
    <dgm:pt modelId="{27FA6419-AD7B-4653-ACC8-A15CDDCC0CA1}" type="pres">
      <dgm:prSet presAssocID="{168DAEB5-5154-4A98-B018-514AA27C516A}" presName="node" presStyleLbl="node1" presStyleIdx="17" presStyleCnt="22">
        <dgm:presLayoutVars>
          <dgm:bulletEnabled val="1"/>
        </dgm:presLayoutVars>
      </dgm:prSet>
      <dgm:spPr/>
    </dgm:pt>
    <dgm:pt modelId="{832359B5-F3E5-45A7-B2EA-169A8395B58A}" type="pres">
      <dgm:prSet presAssocID="{22A525B1-25C0-4A44-A27E-6B8F6216AF14}" presName="sibTrans" presStyleCnt="0"/>
      <dgm:spPr/>
    </dgm:pt>
    <dgm:pt modelId="{FB5F6B77-94B5-4247-AB5E-736FD41D721F}" type="pres">
      <dgm:prSet presAssocID="{5A1F4698-D8A6-4B2D-86A7-1E2D5E7D659D}" presName="node" presStyleLbl="node1" presStyleIdx="18" presStyleCnt="22">
        <dgm:presLayoutVars>
          <dgm:bulletEnabled val="1"/>
        </dgm:presLayoutVars>
      </dgm:prSet>
      <dgm:spPr/>
    </dgm:pt>
    <dgm:pt modelId="{308E6199-0CB6-4524-AA8C-1742105DE65F}" type="pres">
      <dgm:prSet presAssocID="{304B9D1C-1014-4E6B-9542-FFD813721CC8}" presName="sibTrans" presStyleCnt="0"/>
      <dgm:spPr/>
    </dgm:pt>
    <dgm:pt modelId="{6490EB82-35D7-4C3F-A533-1CB7AB23F58D}" type="pres">
      <dgm:prSet presAssocID="{BA3AA549-3500-4C2A-AB1C-4E0B060B305C}" presName="node" presStyleLbl="node1" presStyleIdx="19" presStyleCnt="22">
        <dgm:presLayoutVars>
          <dgm:bulletEnabled val="1"/>
        </dgm:presLayoutVars>
      </dgm:prSet>
      <dgm:spPr/>
    </dgm:pt>
    <dgm:pt modelId="{087B1A12-F7DD-4471-822A-385A7EB0868D}" type="pres">
      <dgm:prSet presAssocID="{2B2E1DD2-D0D4-4575-B334-66A8FB4068FC}" presName="sibTrans" presStyleCnt="0"/>
      <dgm:spPr/>
    </dgm:pt>
    <dgm:pt modelId="{B97FCDE5-3946-4109-97DD-F381A527A2A3}" type="pres">
      <dgm:prSet presAssocID="{12AB8361-8EC2-4B85-A564-6B24B5BB62A9}" presName="node" presStyleLbl="node1" presStyleIdx="20" presStyleCnt="22">
        <dgm:presLayoutVars>
          <dgm:bulletEnabled val="1"/>
        </dgm:presLayoutVars>
      </dgm:prSet>
      <dgm:spPr/>
    </dgm:pt>
    <dgm:pt modelId="{4DD756DA-BA61-4DBF-B8F9-B9D231598D07}" type="pres">
      <dgm:prSet presAssocID="{50124B2C-7150-4A44-AB2B-C556E3284B60}" presName="sibTrans" presStyleCnt="0"/>
      <dgm:spPr/>
    </dgm:pt>
    <dgm:pt modelId="{C3A256D7-689A-4141-A694-A476BCE97E55}" type="pres">
      <dgm:prSet presAssocID="{2BC05FBE-2BCB-4B20-BFCA-54A798BA9275}" presName="node" presStyleLbl="node1" presStyleIdx="21" presStyleCnt="22">
        <dgm:presLayoutVars>
          <dgm:bulletEnabled val="1"/>
        </dgm:presLayoutVars>
      </dgm:prSet>
      <dgm:spPr/>
    </dgm:pt>
  </dgm:ptLst>
  <dgm:cxnLst>
    <dgm:cxn modelId="{1FA3021C-EFAC-45DF-8C54-8994CBB1DDD5}" srcId="{3BEFA8DD-591F-4B64-9EAA-4482161E278B}" destId="{AFF0C676-B8E0-4633-91A8-16428B062199}" srcOrd="15" destOrd="0" parTransId="{27D7CBAB-1BCA-4FAF-9123-4117B220D0B0}" sibTransId="{38C976C3-843B-445D-98BA-45399A33DC3D}"/>
    <dgm:cxn modelId="{53B4CD28-066A-41D1-9D82-6F4D5590DED5}" type="presOf" srcId="{5A1F4698-D8A6-4B2D-86A7-1E2D5E7D659D}" destId="{FB5F6B77-94B5-4247-AB5E-736FD41D721F}" srcOrd="0" destOrd="0" presId="urn:microsoft.com/office/officeart/2005/8/layout/default"/>
    <dgm:cxn modelId="{9204CB2A-B549-4F7A-834B-C07B6D7243CE}" type="presOf" srcId="{12AB8361-8EC2-4B85-A564-6B24B5BB62A9}" destId="{B97FCDE5-3946-4109-97DD-F381A527A2A3}" srcOrd="0" destOrd="0" presId="urn:microsoft.com/office/officeart/2005/8/layout/default"/>
    <dgm:cxn modelId="{65349B32-AB4C-442D-935C-75AD1D1E2147}" srcId="{3BEFA8DD-591F-4B64-9EAA-4482161E278B}" destId="{D3F35CD4-AAC7-41F4-9BE1-2EBE87373C6B}" srcOrd="9" destOrd="0" parTransId="{5C70FEB3-B42A-4699-AA22-71A460EF3E09}" sibTransId="{64B2C44F-9CA3-4864-922C-27B363D307EE}"/>
    <dgm:cxn modelId="{2185E333-7AB4-4B78-86B9-7280D7225956}" type="presOf" srcId="{AFF0C676-B8E0-4633-91A8-16428B062199}" destId="{3F32D89F-4898-4D80-B227-871BD1D141C0}" srcOrd="0" destOrd="0" presId="urn:microsoft.com/office/officeart/2005/8/layout/default"/>
    <dgm:cxn modelId="{920C8C35-627D-4335-A98E-881743E9E2C0}" srcId="{3BEFA8DD-591F-4B64-9EAA-4482161E278B}" destId="{89B470B8-0E66-4164-A9F3-680290C6EF2E}" srcOrd="11" destOrd="0" parTransId="{8B31C3B5-1230-4E2F-A547-773A223948F7}" sibTransId="{46ABA437-148F-43B1-A9AC-F16AF990DA0B}"/>
    <dgm:cxn modelId="{EDAE473F-1BD1-4371-A75C-79616B332552}" srcId="{3BEFA8DD-591F-4B64-9EAA-4482161E278B}" destId="{6871C816-40C4-405B-A0B3-003C2DF07A24}" srcOrd="14" destOrd="0" parTransId="{0B229459-C6BF-4BC1-84EA-CADE59C1E6C0}" sibTransId="{1526FF83-E3ED-4CF5-B722-D1303FED6161}"/>
    <dgm:cxn modelId="{6A514E66-6654-4AD0-8A9E-C612BD28C1B8}" type="presOf" srcId="{C415AAB5-2E4F-477F-B34A-BCE1FA875DE3}" destId="{EC8FB35C-0C1B-4D86-A82C-2244C988A1A2}" srcOrd="0" destOrd="0" presId="urn:microsoft.com/office/officeart/2005/8/layout/default"/>
    <dgm:cxn modelId="{07CFC747-484B-4D72-BBA2-2F5E99EB06B2}" srcId="{3BEFA8DD-591F-4B64-9EAA-4482161E278B}" destId="{5A1F4698-D8A6-4B2D-86A7-1E2D5E7D659D}" srcOrd="18" destOrd="0" parTransId="{EC3649B5-E9EC-4BAA-93F1-1A4E8D5E3D25}" sibTransId="{304B9D1C-1014-4E6B-9542-FFD813721CC8}"/>
    <dgm:cxn modelId="{AF23DF67-5FD9-48A6-8E21-A1A22DB0BEFD}" srcId="{3BEFA8DD-591F-4B64-9EAA-4482161E278B}" destId="{6C8B0625-43F0-4B92-8F0B-3E67C005D1EB}" srcOrd="2" destOrd="0" parTransId="{5DFAC734-9D00-4587-A62F-428139EF5B30}" sibTransId="{948DF8B6-C97A-476C-8DFE-527206C26625}"/>
    <dgm:cxn modelId="{DDB4CE4C-FABC-4F7B-B831-DA3E3B7FE7D0}" type="presOf" srcId="{223B8B20-9B55-4A7A-9953-EC8930B7756A}" destId="{F0AD54C9-F4E2-4B9F-A5B6-DC249C9DA312}" srcOrd="0" destOrd="0" presId="urn:microsoft.com/office/officeart/2005/8/layout/default"/>
    <dgm:cxn modelId="{FE2AE06E-17F5-4C00-BE3E-01A64021A768}" srcId="{3BEFA8DD-591F-4B64-9EAA-4482161E278B}" destId="{9D675C0C-B193-44B2-AB18-55E224831B5D}" srcOrd="4" destOrd="0" parTransId="{8F778F10-B889-4234-80E2-A602935F7BD9}" sibTransId="{3ABB47BE-7E2E-4104-83A5-4F66DC3E419D}"/>
    <dgm:cxn modelId="{87102257-17F3-4153-BE83-2E403EF66E53}" srcId="{3BEFA8DD-591F-4B64-9EAA-4482161E278B}" destId="{0076299B-AE3D-4129-B8FF-9EBDD0320A61}" srcOrd="12" destOrd="0" parTransId="{55CBAD17-6CB8-49A8-A4C2-9DAF58081C17}" sibTransId="{5E409E2B-1C61-4769-A237-6E477A5B720B}"/>
    <dgm:cxn modelId="{CE9D4158-6C05-4BA0-ACA9-85EA2316D56B}" type="presOf" srcId="{89B470B8-0E66-4164-A9F3-680290C6EF2E}" destId="{6BED01B5-6453-40BF-8426-72BC9950566B}" srcOrd="0" destOrd="0" presId="urn:microsoft.com/office/officeart/2005/8/layout/default"/>
    <dgm:cxn modelId="{D34E6778-D864-4AA0-AE9C-AE3F244680DE}" type="presOf" srcId="{09EA27CB-7122-405F-A269-643589B1915B}" destId="{A9BF710E-A2B0-453E-B246-B8682E02911A}" srcOrd="0" destOrd="0" presId="urn:microsoft.com/office/officeart/2005/8/layout/default"/>
    <dgm:cxn modelId="{E4EABD78-0478-4042-82B2-7AB6B3F1332E}" srcId="{3BEFA8DD-591F-4B64-9EAA-4482161E278B}" destId="{1C4B7E80-F4EA-4EFC-AE1F-F2833B44569F}" srcOrd="8" destOrd="0" parTransId="{EBAD214C-7827-4F5C-847D-D5BE7460474F}" sibTransId="{C23766B1-9E91-40AE-8BFF-D386EA571ECF}"/>
    <dgm:cxn modelId="{6114137A-3F8A-4895-A84D-7F8C86DEC685}" type="presOf" srcId="{8F82F265-3CB2-4CD1-94FC-83B1DF188CF7}" destId="{02354C36-4A39-4A5A-B399-2060A343274F}" srcOrd="0" destOrd="0" presId="urn:microsoft.com/office/officeart/2005/8/layout/default"/>
    <dgm:cxn modelId="{DC36527C-5E00-4E0F-8015-9A47AB0DA375}" srcId="{3BEFA8DD-591F-4B64-9EAA-4482161E278B}" destId="{8F82F265-3CB2-4CD1-94FC-83B1DF188CF7}" srcOrd="3" destOrd="0" parTransId="{1F11D7A3-9637-4420-881F-CE53DCFA74BD}" sibTransId="{9502EFD7-3482-4978-8A9C-CEB1591E8336}"/>
    <dgm:cxn modelId="{E72AE27C-9C2C-4E91-B763-2B608AD80437}" type="presOf" srcId="{753C0DF8-A08F-4C70-9786-5FC6091B4D7B}" destId="{63CC9FEC-9A21-4F6B-8747-DEE75764782B}" srcOrd="0" destOrd="0" presId="urn:microsoft.com/office/officeart/2005/8/layout/default"/>
    <dgm:cxn modelId="{A568AA80-BF00-49CE-A14B-F5BCFEBFF5D6}" type="presOf" srcId="{26B972C6-86BB-4176-9A0E-9D7BF14FFAF2}" destId="{8C28B00A-C5D1-4E37-8049-BC0B407C7BE9}" srcOrd="0" destOrd="0" presId="urn:microsoft.com/office/officeart/2005/8/layout/default"/>
    <dgm:cxn modelId="{754BD582-7CF4-4830-B024-0E4D4DE9F91F}" srcId="{3BEFA8DD-591F-4B64-9EAA-4482161E278B}" destId="{56E80957-8D75-4733-A2A7-49C1899EFD10}" srcOrd="0" destOrd="0" parTransId="{E762965F-5232-4989-B657-193FCB2CBE6F}" sibTransId="{574E79A3-8DA8-4838-8718-2338DC96B5E8}"/>
    <dgm:cxn modelId="{201FA18B-D84D-4523-A7A6-16FAD1627495}" srcId="{3BEFA8DD-591F-4B64-9EAA-4482161E278B}" destId="{C415AAB5-2E4F-477F-B34A-BCE1FA875DE3}" srcOrd="1" destOrd="0" parTransId="{785848EE-4B40-4DBC-BC46-78302B0B43B9}" sibTransId="{3395438A-280D-42A4-BB1C-23F4EA323FA4}"/>
    <dgm:cxn modelId="{99362593-3B82-4FDA-8BCD-1444DD7DE3B3}" type="presOf" srcId="{9D675C0C-B193-44B2-AB18-55E224831B5D}" destId="{44096136-CCA4-48DD-962D-9ED5B4007FB7}" srcOrd="0" destOrd="0" presId="urn:microsoft.com/office/officeart/2005/8/layout/default"/>
    <dgm:cxn modelId="{63B3E293-5325-4D0F-ADF1-F313C1942CC0}" type="presOf" srcId="{F30290CC-84CE-4325-97B1-6842B4198268}" destId="{49233930-06FA-4B09-B77B-0AE5D6E57570}" srcOrd="0" destOrd="0" presId="urn:microsoft.com/office/officeart/2005/8/layout/default"/>
    <dgm:cxn modelId="{FF7B0199-4A49-48C7-9D16-5A671A0021FC}" srcId="{3BEFA8DD-591F-4B64-9EAA-4482161E278B}" destId="{12AB8361-8EC2-4B85-A564-6B24B5BB62A9}" srcOrd="20" destOrd="0" parTransId="{05639DE1-72AD-4B36-8C94-64D61049517B}" sibTransId="{50124B2C-7150-4A44-AB2B-C556E3284B60}"/>
    <dgm:cxn modelId="{933FBEA1-624B-418F-8E1C-ED572F906565}" type="presOf" srcId="{D3F35CD4-AAC7-41F4-9BE1-2EBE87373C6B}" destId="{4E228262-37D2-4049-8397-08EDA347CBD6}" srcOrd="0" destOrd="0" presId="urn:microsoft.com/office/officeart/2005/8/layout/default"/>
    <dgm:cxn modelId="{938054A6-4128-4227-BC47-62B7ABFA8382}" srcId="{3BEFA8DD-591F-4B64-9EAA-4482161E278B}" destId="{09EA27CB-7122-405F-A269-643589B1915B}" srcOrd="5" destOrd="0" parTransId="{A159E381-B3A7-46F8-B201-51B87A81BBCF}" sibTransId="{04EA9E41-1103-46A0-A603-926D2B702C82}"/>
    <dgm:cxn modelId="{923DFFA9-3599-4734-BCE0-D9077DAC686D}" srcId="{3BEFA8DD-591F-4B64-9EAA-4482161E278B}" destId="{BA3AA549-3500-4C2A-AB1C-4E0B060B305C}" srcOrd="19" destOrd="0" parTransId="{E36838C5-CE02-4068-A2FB-2F25897CD941}" sibTransId="{2B2E1DD2-D0D4-4575-B334-66A8FB4068FC}"/>
    <dgm:cxn modelId="{EC0A87AA-D9CA-426A-9F15-FFF789BD4E4F}" type="presOf" srcId="{6871C816-40C4-405B-A0B3-003C2DF07A24}" destId="{433CBC96-2D7E-4263-973E-A6F6EAA78D8A}" srcOrd="0" destOrd="0" presId="urn:microsoft.com/office/officeart/2005/8/layout/default"/>
    <dgm:cxn modelId="{EFEADDB1-BCE3-49DC-8CDB-76E027359330}" srcId="{3BEFA8DD-591F-4B64-9EAA-4482161E278B}" destId="{26B972C6-86BB-4176-9A0E-9D7BF14FFAF2}" srcOrd="13" destOrd="0" parTransId="{1C305C64-1337-4A5E-B226-5679C000EE08}" sibTransId="{C9D27726-26F0-4E50-AD6D-1C9877DB891E}"/>
    <dgm:cxn modelId="{3B1217B5-B03F-4B7F-BFA4-647031A3A874}" srcId="{3BEFA8DD-591F-4B64-9EAA-4482161E278B}" destId="{223B8B20-9B55-4A7A-9953-EC8930B7756A}" srcOrd="16" destOrd="0" parTransId="{DB3CB108-80EA-47DA-9C18-39090697381D}" sibTransId="{0AEFF8FF-86FE-4F6E-9478-0195407C693C}"/>
    <dgm:cxn modelId="{B7480CBC-8677-41A9-A490-43EFCD5C60C8}" srcId="{3BEFA8DD-591F-4B64-9EAA-4482161E278B}" destId="{E943CF96-7CF2-43A3-A05C-AFCA18C7D76E}" srcOrd="10" destOrd="0" parTransId="{3C1C1CB0-B2FC-42AA-AD51-7209ADB6981D}" sibTransId="{1611C6D9-D316-427E-A08D-8B0C72F08E51}"/>
    <dgm:cxn modelId="{9E64E1BD-CFC0-4F2A-A3C5-7B1EEDF5FE01}" srcId="{3BEFA8DD-591F-4B64-9EAA-4482161E278B}" destId="{2BC05FBE-2BCB-4B20-BFCA-54A798BA9275}" srcOrd="21" destOrd="0" parTransId="{80C74AE4-05A1-4E27-BE4E-6F96F6D21AE2}" sibTransId="{AD0274E0-177A-4BE7-8C77-AD5F584BB083}"/>
    <dgm:cxn modelId="{12354EBE-842F-4644-BCA6-6AE62C9D8D1B}" srcId="{3BEFA8DD-591F-4B64-9EAA-4482161E278B}" destId="{F30290CC-84CE-4325-97B1-6842B4198268}" srcOrd="7" destOrd="0" parTransId="{673E8A49-50CF-4CF7-A9E8-AE56E9E85237}" sibTransId="{C86698BE-151A-46B4-B9BB-9CD69D4C212E}"/>
    <dgm:cxn modelId="{1A992AC7-B9CE-4A79-8AF8-3B7ADBB45842}" srcId="{3BEFA8DD-591F-4B64-9EAA-4482161E278B}" destId="{753C0DF8-A08F-4C70-9786-5FC6091B4D7B}" srcOrd="6" destOrd="0" parTransId="{7F88FB34-18E0-4BC1-993A-178C27446720}" sibTransId="{58629ABA-D62C-4E16-9171-0008D5F61C19}"/>
    <dgm:cxn modelId="{77702ED1-D611-41DE-A2B0-710F28847721}" type="presOf" srcId="{E943CF96-7CF2-43A3-A05C-AFCA18C7D76E}" destId="{5BF07BE1-AB30-41BE-9DE9-68D6CCF1CD9F}" srcOrd="0" destOrd="0" presId="urn:microsoft.com/office/officeart/2005/8/layout/default"/>
    <dgm:cxn modelId="{4CD942E0-B928-4CE3-9F1E-0F650C7355F3}" type="presOf" srcId="{BA3AA549-3500-4C2A-AB1C-4E0B060B305C}" destId="{6490EB82-35D7-4C3F-A533-1CB7AB23F58D}" srcOrd="0" destOrd="0" presId="urn:microsoft.com/office/officeart/2005/8/layout/default"/>
    <dgm:cxn modelId="{8F3988E2-2A98-46A4-9D19-1DEF9602AC96}" type="presOf" srcId="{56E80957-8D75-4733-A2A7-49C1899EFD10}" destId="{A9A25B5F-5696-4A27-A3CF-58411E8DF718}" srcOrd="0" destOrd="0" presId="urn:microsoft.com/office/officeart/2005/8/layout/default"/>
    <dgm:cxn modelId="{362307E9-247D-4160-A7B6-53F4BFB5FCD8}" type="presOf" srcId="{2BC05FBE-2BCB-4B20-BFCA-54A798BA9275}" destId="{C3A256D7-689A-4141-A694-A476BCE97E55}" srcOrd="0" destOrd="0" presId="urn:microsoft.com/office/officeart/2005/8/layout/default"/>
    <dgm:cxn modelId="{D27E92E9-DD60-44F3-8535-90EC36C1AFD1}" type="presOf" srcId="{6C8B0625-43F0-4B92-8F0B-3E67C005D1EB}" destId="{D09F15EB-19F9-42BB-8A05-E4AD2BCC7F2E}" srcOrd="0" destOrd="0" presId="urn:microsoft.com/office/officeart/2005/8/layout/default"/>
    <dgm:cxn modelId="{7F214DEA-8FF1-4D7B-8884-AF772F81EA23}" type="presOf" srcId="{0076299B-AE3D-4129-B8FF-9EBDD0320A61}" destId="{6E6DFA4B-3ABD-4235-8E78-025D9BA2E9F6}" srcOrd="0" destOrd="0" presId="urn:microsoft.com/office/officeart/2005/8/layout/default"/>
    <dgm:cxn modelId="{41DA02F2-040D-4CD1-9398-69C684560501}" type="presOf" srcId="{3BEFA8DD-591F-4B64-9EAA-4482161E278B}" destId="{9835150E-A039-4896-AE54-F76C01DAF2DD}" srcOrd="0" destOrd="0" presId="urn:microsoft.com/office/officeart/2005/8/layout/default"/>
    <dgm:cxn modelId="{7AB93CF3-6AC7-405E-A7AB-367281192154}" type="presOf" srcId="{1C4B7E80-F4EA-4EFC-AE1F-F2833B44569F}" destId="{881B5FB6-F704-4341-A400-1CA9E568A2A0}" srcOrd="0" destOrd="0" presId="urn:microsoft.com/office/officeart/2005/8/layout/default"/>
    <dgm:cxn modelId="{5DDD29FB-919B-489C-BE05-E375B39373F9}" type="presOf" srcId="{168DAEB5-5154-4A98-B018-514AA27C516A}" destId="{27FA6419-AD7B-4653-ACC8-A15CDDCC0CA1}" srcOrd="0" destOrd="0" presId="urn:microsoft.com/office/officeart/2005/8/layout/default"/>
    <dgm:cxn modelId="{554CF3FD-2516-4BC3-8DB1-CDCC2A0568EB}" srcId="{3BEFA8DD-591F-4B64-9EAA-4482161E278B}" destId="{168DAEB5-5154-4A98-B018-514AA27C516A}" srcOrd="17" destOrd="0" parTransId="{2EFDC936-E79F-4433-994A-787253826664}" sibTransId="{22A525B1-25C0-4A44-A27E-6B8F6216AF14}"/>
    <dgm:cxn modelId="{5D4EA254-9878-48B2-8AEE-37A58588C979}" type="presParOf" srcId="{9835150E-A039-4896-AE54-F76C01DAF2DD}" destId="{A9A25B5F-5696-4A27-A3CF-58411E8DF718}" srcOrd="0" destOrd="0" presId="urn:microsoft.com/office/officeart/2005/8/layout/default"/>
    <dgm:cxn modelId="{51158C2E-CEF3-489C-A089-2B15D0FE34B2}" type="presParOf" srcId="{9835150E-A039-4896-AE54-F76C01DAF2DD}" destId="{FEBD6A03-7FB5-44CC-8CB0-69EDF9408F08}" srcOrd="1" destOrd="0" presId="urn:microsoft.com/office/officeart/2005/8/layout/default"/>
    <dgm:cxn modelId="{C8BF73D9-481B-412F-BC2A-D1B47BC1A77C}" type="presParOf" srcId="{9835150E-A039-4896-AE54-F76C01DAF2DD}" destId="{EC8FB35C-0C1B-4D86-A82C-2244C988A1A2}" srcOrd="2" destOrd="0" presId="urn:microsoft.com/office/officeart/2005/8/layout/default"/>
    <dgm:cxn modelId="{FCEA76AA-8751-4816-B69A-5818B69821B5}" type="presParOf" srcId="{9835150E-A039-4896-AE54-F76C01DAF2DD}" destId="{CA56F575-4A18-4B5E-88D2-F04118914DB6}" srcOrd="3" destOrd="0" presId="urn:microsoft.com/office/officeart/2005/8/layout/default"/>
    <dgm:cxn modelId="{E7291388-B8D5-47AB-B178-56E421544D5D}" type="presParOf" srcId="{9835150E-A039-4896-AE54-F76C01DAF2DD}" destId="{D09F15EB-19F9-42BB-8A05-E4AD2BCC7F2E}" srcOrd="4" destOrd="0" presId="urn:microsoft.com/office/officeart/2005/8/layout/default"/>
    <dgm:cxn modelId="{9EE69642-6CB7-4EC5-A8F2-CCD3567C3DE9}" type="presParOf" srcId="{9835150E-A039-4896-AE54-F76C01DAF2DD}" destId="{7BF3CA16-7922-4548-BCB5-33EF51661F32}" srcOrd="5" destOrd="0" presId="urn:microsoft.com/office/officeart/2005/8/layout/default"/>
    <dgm:cxn modelId="{048B5326-DF4C-416E-A376-0D62B4DABE89}" type="presParOf" srcId="{9835150E-A039-4896-AE54-F76C01DAF2DD}" destId="{02354C36-4A39-4A5A-B399-2060A343274F}" srcOrd="6" destOrd="0" presId="urn:microsoft.com/office/officeart/2005/8/layout/default"/>
    <dgm:cxn modelId="{3180A724-4626-4A25-88AF-B5397997CCCF}" type="presParOf" srcId="{9835150E-A039-4896-AE54-F76C01DAF2DD}" destId="{11AE6BC9-DF5B-4B40-9A6D-79B3C26A95C6}" srcOrd="7" destOrd="0" presId="urn:microsoft.com/office/officeart/2005/8/layout/default"/>
    <dgm:cxn modelId="{BAEDAB99-5E24-4A30-9BD8-C56ECAFC02AC}" type="presParOf" srcId="{9835150E-A039-4896-AE54-F76C01DAF2DD}" destId="{44096136-CCA4-48DD-962D-9ED5B4007FB7}" srcOrd="8" destOrd="0" presId="urn:microsoft.com/office/officeart/2005/8/layout/default"/>
    <dgm:cxn modelId="{9881CF37-1148-475A-A501-0048A291735C}" type="presParOf" srcId="{9835150E-A039-4896-AE54-F76C01DAF2DD}" destId="{B0B68EC3-152F-4CA4-83ED-EF1781B8396C}" srcOrd="9" destOrd="0" presId="urn:microsoft.com/office/officeart/2005/8/layout/default"/>
    <dgm:cxn modelId="{6FC40ECA-1B12-497A-8ABC-44D1898C11DF}" type="presParOf" srcId="{9835150E-A039-4896-AE54-F76C01DAF2DD}" destId="{A9BF710E-A2B0-453E-B246-B8682E02911A}" srcOrd="10" destOrd="0" presId="urn:microsoft.com/office/officeart/2005/8/layout/default"/>
    <dgm:cxn modelId="{423B0E16-FAF1-4FB7-8DDD-2559EF5C54F1}" type="presParOf" srcId="{9835150E-A039-4896-AE54-F76C01DAF2DD}" destId="{42D64C9E-9ADF-44D6-8BC5-3D6FDA20E6B4}" srcOrd="11" destOrd="0" presId="urn:microsoft.com/office/officeart/2005/8/layout/default"/>
    <dgm:cxn modelId="{148A3C73-6580-48B8-B2D7-16A2CD03DAB1}" type="presParOf" srcId="{9835150E-A039-4896-AE54-F76C01DAF2DD}" destId="{63CC9FEC-9A21-4F6B-8747-DEE75764782B}" srcOrd="12" destOrd="0" presId="urn:microsoft.com/office/officeart/2005/8/layout/default"/>
    <dgm:cxn modelId="{1BCEE6AE-1CE7-4068-ABF2-3C2B2EBA0351}" type="presParOf" srcId="{9835150E-A039-4896-AE54-F76C01DAF2DD}" destId="{FA5B6936-7A3E-486B-B305-6BADA0A31874}" srcOrd="13" destOrd="0" presId="urn:microsoft.com/office/officeart/2005/8/layout/default"/>
    <dgm:cxn modelId="{A036CC2F-7C61-46F2-862C-1B63E13F3767}" type="presParOf" srcId="{9835150E-A039-4896-AE54-F76C01DAF2DD}" destId="{49233930-06FA-4B09-B77B-0AE5D6E57570}" srcOrd="14" destOrd="0" presId="urn:microsoft.com/office/officeart/2005/8/layout/default"/>
    <dgm:cxn modelId="{EE939188-025D-409F-939C-153CF5B7ECF9}" type="presParOf" srcId="{9835150E-A039-4896-AE54-F76C01DAF2DD}" destId="{893D6CA3-F118-45C3-9FC3-72A8C9D17696}" srcOrd="15" destOrd="0" presId="urn:microsoft.com/office/officeart/2005/8/layout/default"/>
    <dgm:cxn modelId="{4F71414F-1AA0-4C11-8EAF-94F3356AE167}" type="presParOf" srcId="{9835150E-A039-4896-AE54-F76C01DAF2DD}" destId="{881B5FB6-F704-4341-A400-1CA9E568A2A0}" srcOrd="16" destOrd="0" presId="urn:microsoft.com/office/officeart/2005/8/layout/default"/>
    <dgm:cxn modelId="{44AE7985-062D-4DCF-878F-53609AD5AB77}" type="presParOf" srcId="{9835150E-A039-4896-AE54-F76C01DAF2DD}" destId="{9F91025D-5481-430E-9111-5A9553C04404}" srcOrd="17" destOrd="0" presId="urn:microsoft.com/office/officeart/2005/8/layout/default"/>
    <dgm:cxn modelId="{7CDC7D25-48C3-4856-85DB-1520602A6FF7}" type="presParOf" srcId="{9835150E-A039-4896-AE54-F76C01DAF2DD}" destId="{4E228262-37D2-4049-8397-08EDA347CBD6}" srcOrd="18" destOrd="0" presId="urn:microsoft.com/office/officeart/2005/8/layout/default"/>
    <dgm:cxn modelId="{032947AE-4AE4-464A-A091-215942CF7122}" type="presParOf" srcId="{9835150E-A039-4896-AE54-F76C01DAF2DD}" destId="{53D8081A-DE3F-414E-A895-28EFE026C8AA}" srcOrd="19" destOrd="0" presId="urn:microsoft.com/office/officeart/2005/8/layout/default"/>
    <dgm:cxn modelId="{11B71A85-680E-4179-997C-F0F41423863C}" type="presParOf" srcId="{9835150E-A039-4896-AE54-F76C01DAF2DD}" destId="{5BF07BE1-AB30-41BE-9DE9-68D6CCF1CD9F}" srcOrd="20" destOrd="0" presId="urn:microsoft.com/office/officeart/2005/8/layout/default"/>
    <dgm:cxn modelId="{F8BA004C-0689-43DA-9E35-263C4D6FC10E}" type="presParOf" srcId="{9835150E-A039-4896-AE54-F76C01DAF2DD}" destId="{5AF404E0-EABA-4F12-8F2D-1FB012B24D41}" srcOrd="21" destOrd="0" presId="urn:microsoft.com/office/officeart/2005/8/layout/default"/>
    <dgm:cxn modelId="{5FF4C41A-5984-4294-90D3-E65E278B580F}" type="presParOf" srcId="{9835150E-A039-4896-AE54-F76C01DAF2DD}" destId="{6BED01B5-6453-40BF-8426-72BC9950566B}" srcOrd="22" destOrd="0" presId="urn:microsoft.com/office/officeart/2005/8/layout/default"/>
    <dgm:cxn modelId="{9F572A70-7AAE-420F-AE4A-4CFD7ED2378F}" type="presParOf" srcId="{9835150E-A039-4896-AE54-F76C01DAF2DD}" destId="{108612FE-F7DA-4439-8B33-25FF6DBC7C43}" srcOrd="23" destOrd="0" presId="urn:microsoft.com/office/officeart/2005/8/layout/default"/>
    <dgm:cxn modelId="{7B36C2A0-2334-4AB1-9369-1F7E85896734}" type="presParOf" srcId="{9835150E-A039-4896-AE54-F76C01DAF2DD}" destId="{6E6DFA4B-3ABD-4235-8E78-025D9BA2E9F6}" srcOrd="24" destOrd="0" presId="urn:microsoft.com/office/officeart/2005/8/layout/default"/>
    <dgm:cxn modelId="{EEF6B0B1-7481-478C-A16A-9DA2D45DEB75}" type="presParOf" srcId="{9835150E-A039-4896-AE54-F76C01DAF2DD}" destId="{4BDBBB1D-54EB-47BB-B745-4C5425C57728}" srcOrd="25" destOrd="0" presId="urn:microsoft.com/office/officeart/2005/8/layout/default"/>
    <dgm:cxn modelId="{5EF0AB15-BCE5-4F66-9FCC-33920E6208A6}" type="presParOf" srcId="{9835150E-A039-4896-AE54-F76C01DAF2DD}" destId="{8C28B00A-C5D1-4E37-8049-BC0B407C7BE9}" srcOrd="26" destOrd="0" presId="urn:microsoft.com/office/officeart/2005/8/layout/default"/>
    <dgm:cxn modelId="{6F4B5BAA-60CD-40D1-83A3-9553D79A11C9}" type="presParOf" srcId="{9835150E-A039-4896-AE54-F76C01DAF2DD}" destId="{763CFF06-28F3-4FD6-B260-B63B043D317F}" srcOrd="27" destOrd="0" presId="urn:microsoft.com/office/officeart/2005/8/layout/default"/>
    <dgm:cxn modelId="{B13696ED-8DE9-4B23-9AC9-ECF066C89E0D}" type="presParOf" srcId="{9835150E-A039-4896-AE54-F76C01DAF2DD}" destId="{433CBC96-2D7E-4263-973E-A6F6EAA78D8A}" srcOrd="28" destOrd="0" presId="urn:microsoft.com/office/officeart/2005/8/layout/default"/>
    <dgm:cxn modelId="{6255BE15-26E9-4D59-9DA2-B016CFBABB54}" type="presParOf" srcId="{9835150E-A039-4896-AE54-F76C01DAF2DD}" destId="{899614A9-01C7-4D47-9B0D-8CD41DE9B5F5}" srcOrd="29" destOrd="0" presId="urn:microsoft.com/office/officeart/2005/8/layout/default"/>
    <dgm:cxn modelId="{1CF90C54-003E-4575-AD5B-F3060C77C10A}" type="presParOf" srcId="{9835150E-A039-4896-AE54-F76C01DAF2DD}" destId="{3F32D89F-4898-4D80-B227-871BD1D141C0}" srcOrd="30" destOrd="0" presId="urn:microsoft.com/office/officeart/2005/8/layout/default"/>
    <dgm:cxn modelId="{3DE5B755-98F6-45BA-B70D-049B152A9BF6}" type="presParOf" srcId="{9835150E-A039-4896-AE54-F76C01DAF2DD}" destId="{837A518D-A9BD-49DB-9204-FC9D329EAA4E}" srcOrd="31" destOrd="0" presId="urn:microsoft.com/office/officeart/2005/8/layout/default"/>
    <dgm:cxn modelId="{5CDA66D5-ED5F-4255-BB08-3D4CC939C59D}" type="presParOf" srcId="{9835150E-A039-4896-AE54-F76C01DAF2DD}" destId="{F0AD54C9-F4E2-4B9F-A5B6-DC249C9DA312}" srcOrd="32" destOrd="0" presId="urn:microsoft.com/office/officeart/2005/8/layout/default"/>
    <dgm:cxn modelId="{0DB1C7B3-C261-4A5B-850C-424DFB9721AD}" type="presParOf" srcId="{9835150E-A039-4896-AE54-F76C01DAF2DD}" destId="{8C3D3755-E385-46FA-BF4F-FE912CF0FDCC}" srcOrd="33" destOrd="0" presId="urn:microsoft.com/office/officeart/2005/8/layout/default"/>
    <dgm:cxn modelId="{136D4A82-D13D-44A7-B098-C6FD2DA4C92C}" type="presParOf" srcId="{9835150E-A039-4896-AE54-F76C01DAF2DD}" destId="{27FA6419-AD7B-4653-ACC8-A15CDDCC0CA1}" srcOrd="34" destOrd="0" presId="urn:microsoft.com/office/officeart/2005/8/layout/default"/>
    <dgm:cxn modelId="{22DD14B8-9E8C-4B4F-BBF6-B3AAC3537946}" type="presParOf" srcId="{9835150E-A039-4896-AE54-F76C01DAF2DD}" destId="{832359B5-F3E5-45A7-B2EA-169A8395B58A}" srcOrd="35" destOrd="0" presId="urn:microsoft.com/office/officeart/2005/8/layout/default"/>
    <dgm:cxn modelId="{D11658F2-F0A1-42C5-9A7F-87DD6EE94B1C}" type="presParOf" srcId="{9835150E-A039-4896-AE54-F76C01DAF2DD}" destId="{FB5F6B77-94B5-4247-AB5E-736FD41D721F}" srcOrd="36" destOrd="0" presId="urn:microsoft.com/office/officeart/2005/8/layout/default"/>
    <dgm:cxn modelId="{2961210C-0666-4C23-BE3F-1736BFD93D5F}" type="presParOf" srcId="{9835150E-A039-4896-AE54-F76C01DAF2DD}" destId="{308E6199-0CB6-4524-AA8C-1742105DE65F}" srcOrd="37" destOrd="0" presId="urn:microsoft.com/office/officeart/2005/8/layout/default"/>
    <dgm:cxn modelId="{E1963176-49B8-40A3-AA2F-E1DD311F1537}" type="presParOf" srcId="{9835150E-A039-4896-AE54-F76C01DAF2DD}" destId="{6490EB82-35D7-4C3F-A533-1CB7AB23F58D}" srcOrd="38" destOrd="0" presId="urn:microsoft.com/office/officeart/2005/8/layout/default"/>
    <dgm:cxn modelId="{FC800F6D-8C95-4C32-B66B-2DAEFF0D8582}" type="presParOf" srcId="{9835150E-A039-4896-AE54-F76C01DAF2DD}" destId="{087B1A12-F7DD-4471-822A-385A7EB0868D}" srcOrd="39" destOrd="0" presId="urn:microsoft.com/office/officeart/2005/8/layout/default"/>
    <dgm:cxn modelId="{5320A58F-6D1A-44D8-A5D4-22E64AAC26D3}" type="presParOf" srcId="{9835150E-A039-4896-AE54-F76C01DAF2DD}" destId="{B97FCDE5-3946-4109-97DD-F381A527A2A3}" srcOrd="40" destOrd="0" presId="urn:microsoft.com/office/officeart/2005/8/layout/default"/>
    <dgm:cxn modelId="{DACD4A71-D2B2-47AA-A03E-D3D42E876D95}" type="presParOf" srcId="{9835150E-A039-4896-AE54-F76C01DAF2DD}" destId="{4DD756DA-BA61-4DBF-B8F9-B9D231598D07}" srcOrd="41" destOrd="0" presId="urn:microsoft.com/office/officeart/2005/8/layout/default"/>
    <dgm:cxn modelId="{EB409F93-E8F6-4E42-AA81-0CD0DFF79641}" type="presParOf" srcId="{9835150E-A039-4896-AE54-F76C01DAF2DD}" destId="{C3A256D7-689A-4141-A694-A476BCE97E55}" srcOrd="4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25B5F-5696-4A27-A3CF-58411E8DF718}">
      <dsp:nvSpPr>
        <dsp:cNvPr id="0" name=""/>
        <dsp:cNvSpPr/>
      </dsp:nvSpPr>
      <dsp:spPr>
        <a:xfrm>
          <a:off x="582647" y="410"/>
          <a:ext cx="1534932" cy="92095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01.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会員増強</a:t>
          </a:r>
          <a:endParaRPr kumimoji="1" lang="ja-JP" altLang="en-US" sz="1200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582647" y="410"/>
        <a:ext cx="1534932" cy="920959"/>
      </dsp:txXfrm>
    </dsp:sp>
    <dsp:sp modelId="{C1F8A533-C4C4-446E-AA2B-D6468C7E493D}">
      <dsp:nvSpPr>
        <dsp:cNvPr id="0" name=""/>
        <dsp:cNvSpPr/>
      </dsp:nvSpPr>
      <dsp:spPr>
        <a:xfrm>
          <a:off x="2271073" y="410"/>
          <a:ext cx="1534932" cy="920959"/>
        </a:xfrm>
        <a:prstGeom prst="rect">
          <a:avLst/>
        </a:prstGeom>
        <a:solidFill>
          <a:schemeClr val="accent1">
            <a:shade val="80000"/>
            <a:hueOff val="13971"/>
            <a:satOff val="-250"/>
            <a:lumOff val="10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02.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奉仕活動への参加</a:t>
          </a:r>
          <a:endParaRPr lang="ja-JP" altLang="en-US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2271073" y="410"/>
        <a:ext cx="1534932" cy="920959"/>
      </dsp:txXfrm>
    </dsp:sp>
    <dsp:sp modelId="{553DF76C-9FE9-4561-8C96-65319CAAC2CA}">
      <dsp:nvSpPr>
        <dsp:cNvPr id="0" name=""/>
        <dsp:cNvSpPr/>
      </dsp:nvSpPr>
      <dsp:spPr>
        <a:xfrm>
          <a:off x="3959499" y="410"/>
          <a:ext cx="1534932" cy="920959"/>
        </a:xfrm>
        <a:prstGeom prst="rect">
          <a:avLst/>
        </a:prstGeom>
        <a:solidFill>
          <a:schemeClr val="accent1">
            <a:shade val="80000"/>
            <a:hueOff val="27943"/>
            <a:satOff val="-500"/>
            <a:lumOff val="212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03.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新会員の推薦</a:t>
          </a:r>
          <a:endParaRPr lang="ja-JP" altLang="en-US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3959499" y="410"/>
        <a:ext cx="1534932" cy="920959"/>
      </dsp:txXfrm>
    </dsp:sp>
    <dsp:sp modelId="{951AC559-C735-4E4C-94B9-7CFACB57DE1A}">
      <dsp:nvSpPr>
        <dsp:cNvPr id="0" name=""/>
        <dsp:cNvSpPr/>
      </dsp:nvSpPr>
      <dsp:spPr>
        <a:xfrm>
          <a:off x="5647925" y="410"/>
          <a:ext cx="1534932" cy="920959"/>
        </a:xfrm>
        <a:prstGeom prst="rect">
          <a:avLst/>
        </a:prstGeom>
        <a:solidFill>
          <a:schemeClr val="accent1">
            <a:shade val="80000"/>
            <a:hueOff val="41914"/>
            <a:satOff val="-751"/>
            <a:lumOff val="31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04.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ロータリー行動グループへの参加</a:t>
          </a:r>
          <a:endParaRPr lang="ja-JP" altLang="en-US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5647925" y="410"/>
        <a:ext cx="1534932" cy="920959"/>
      </dsp:txXfrm>
    </dsp:sp>
    <dsp:sp modelId="{070F03F8-5BC8-4362-A051-9741437B1189}">
      <dsp:nvSpPr>
        <dsp:cNvPr id="0" name=""/>
        <dsp:cNvSpPr/>
      </dsp:nvSpPr>
      <dsp:spPr>
        <a:xfrm>
          <a:off x="7336351" y="410"/>
          <a:ext cx="1534932" cy="920959"/>
        </a:xfrm>
        <a:prstGeom prst="rect">
          <a:avLst/>
        </a:prstGeom>
        <a:solidFill>
          <a:schemeClr val="accent1">
            <a:shade val="80000"/>
            <a:hueOff val="55885"/>
            <a:satOff val="-1001"/>
            <a:lumOff val="42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05.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リーダーシップ育成への参加</a:t>
          </a:r>
          <a:endParaRPr lang="ja-JP" altLang="en-US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7336351" y="410"/>
        <a:ext cx="1534932" cy="920959"/>
      </dsp:txXfrm>
    </dsp:sp>
    <dsp:sp modelId="{313D7EC7-6B2C-4D73-ACA8-C37F54EF8516}">
      <dsp:nvSpPr>
        <dsp:cNvPr id="0" name=""/>
        <dsp:cNvSpPr/>
      </dsp:nvSpPr>
      <dsp:spPr>
        <a:xfrm>
          <a:off x="9024776" y="410"/>
          <a:ext cx="1534932" cy="920959"/>
        </a:xfrm>
        <a:prstGeom prst="rect">
          <a:avLst/>
        </a:prstGeom>
        <a:solidFill>
          <a:schemeClr val="accent1">
            <a:shade val="80000"/>
            <a:hueOff val="69857"/>
            <a:satOff val="-1251"/>
            <a:lumOff val="531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06. 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地区大会への出席</a:t>
          </a:r>
        </a:p>
      </dsp:txBody>
      <dsp:txXfrm>
        <a:off x="9024776" y="410"/>
        <a:ext cx="1534932" cy="920959"/>
      </dsp:txXfrm>
    </dsp:sp>
    <dsp:sp modelId="{7BAE25A8-8F9F-4E3D-BC4C-4388B303A6E8}">
      <dsp:nvSpPr>
        <dsp:cNvPr id="0" name=""/>
        <dsp:cNvSpPr/>
      </dsp:nvSpPr>
      <dsp:spPr>
        <a:xfrm>
          <a:off x="10713202" y="410"/>
          <a:ext cx="1534932" cy="920959"/>
        </a:xfrm>
        <a:prstGeom prst="rect">
          <a:avLst/>
        </a:prstGeom>
        <a:solidFill>
          <a:schemeClr val="accent1">
            <a:shade val="80000"/>
            <a:hueOff val="83828"/>
            <a:satOff val="-1501"/>
            <a:lumOff val="638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07.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ロータリー親睦活動グループへの参加</a:t>
          </a:r>
          <a:endParaRPr lang="en-US" altLang="ja-JP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10713202" y="410"/>
        <a:ext cx="1534932" cy="920959"/>
      </dsp:txXfrm>
    </dsp:sp>
    <dsp:sp modelId="{5A413DE4-99AB-43AB-A2EA-373771EED7D1}">
      <dsp:nvSpPr>
        <dsp:cNvPr id="0" name=""/>
        <dsp:cNvSpPr/>
      </dsp:nvSpPr>
      <dsp:spPr>
        <a:xfrm>
          <a:off x="582647" y="1074862"/>
          <a:ext cx="1534932" cy="920959"/>
        </a:xfrm>
        <a:prstGeom prst="rect">
          <a:avLst/>
        </a:prstGeom>
        <a:solidFill>
          <a:schemeClr val="accent1">
            <a:shade val="80000"/>
            <a:hueOff val="97799"/>
            <a:satOff val="-1752"/>
            <a:lumOff val="744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08.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地区研修への参加</a:t>
          </a:r>
          <a:endParaRPr lang="ja-JP" altLang="en-US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582647" y="1074862"/>
        <a:ext cx="1534932" cy="920959"/>
      </dsp:txXfrm>
    </dsp:sp>
    <dsp:sp modelId="{A3E8B224-B91C-49A9-89D4-A8B6A1C35D7B}">
      <dsp:nvSpPr>
        <dsp:cNvPr id="0" name=""/>
        <dsp:cNvSpPr/>
      </dsp:nvSpPr>
      <dsp:spPr>
        <a:xfrm>
          <a:off x="2271073" y="1074862"/>
          <a:ext cx="1534932" cy="920959"/>
        </a:xfrm>
        <a:prstGeom prst="rect">
          <a:avLst/>
        </a:prstGeom>
        <a:solidFill>
          <a:schemeClr val="accent1">
            <a:shade val="80000"/>
            <a:hueOff val="111771"/>
            <a:satOff val="-2002"/>
            <a:lumOff val="85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09. 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年次基金への寄付</a:t>
          </a:r>
        </a:p>
      </dsp:txBody>
      <dsp:txXfrm>
        <a:off x="2271073" y="1074862"/>
        <a:ext cx="1534932" cy="920959"/>
      </dsp:txXfrm>
    </dsp:sp>
    <dsp:sp modelId="{CB73B91A-04D4-4137-8B23-96CA3FDA9DE8}">
      <dsp:nvSpPr>
        <dsp:cNvPr id="0" name=""/>
        <dsp:cNvSpPr/>
      </dsp:nvSpPr>
      <dsp:spPr>
        <a:xfrm>
          <a:off x="3959499" y="1074862"/>
          <a:ext cx="1534932" cy="920959"/>
        </a:xfrm>
        <a:prstGeom prst="rect">
          <a:avLst/>
        </a:prstGeom>
        <a:solidFill>
          <a:schemeClr val="accent1">
            <a:shade val="80000"/>
            <a:hueOff val="125742"/>
            <a:satOff val="-2252"/>
            <a:lumOff val="95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10.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ポリオプラス基金への寄付</a:t>
          </a:r>
          <a:endParaRPr lang="ja-JP" altLang="en-US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3959499" y="1074862"/>
        <a:ext cx="1534932" cy="920959"/>
      </dsp:txXfrm>
    </dsp:sp>
    <dsp:sp modelId="{43E833D7-690D-448F-85C3-923E96687026}">
      <dsp:nvSpPr>
        <dsp:cNvPr id="0" name=""/>
        <dsp:cNvSpPr/>
      </dsp:nvSpPr>
      <dsp:spPr>
        <a:xfrm>
          <a:off x="5647925" y="1074862"/>
          <a:ext cx="1534932" cy="920959"/>
        </a:xfrm>
        <a:prstGeom prst="rect">
          <a:avLst/>
        </a:prstGeom>
        <a:solidFill>
          <a:schemeClr val="accent1">
            <a:shade val="80000"/>
            <a:hueOff val="139713"/>
            <a:satOff val="-2502"/>
            <a:lumOff val="10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11.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大口寄付</a:t>
          </a:r>
          <a:endParaRPr lang="ja-JP" altLang="en-US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5647925" y="1074862"/>
        <a:ext cx="1534932" cy="920959"/>
      </dsp:txXfrm>
    </dsp:sp>
    <dsp:sp modelId="{1A224DDE-FED1-4BFB-B287-6032A9F53510}">
      <dsp:nvSpPr>
        <dsp:cNvPr id="0" name=""/>
        <dsp:cNvSpPr/>
      </dsp:nvSpPr>
      <dsp:spPr>
        <a:xfrm>
          <a:off x="7336351" y="1074862"/>
          <a:ext cx="1534932" cy="920959"/>
        </a:xfrm>
        <a:prstGeom prst="rect">
          <a:avLst/>
        </a:prstGeom>
        <a:solidFill>
          <a:schemeClr val="accent1">
            <a:shade val="80000"/>
            <a:hueOff val="153684"/>
            <a:satOff val="-2753"/>
            <a:lumOff val="1169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12.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遺贈友の会会員</a:t>
          </a:r>
          <a:endParaRPr lang="en-US" altLang="ja-JP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7336351" y="1074862"/>
        <a:ext cx="1534932" cy="920959"/>
      </dsp:txXfrm>
    </dsp:sp>
    <dsp:sp modelId="{AB32F5FD-E99A-4167-8D03-C152BF8F2A49}">
      <dsp:nvSpPr>
        <dsp:cNvPr id="0" name=""/>
        <dsp:cNvSpPr/>
      </dsp:nvSpPr>
      <dsp:spPr>
        <a:xfrm>
          <a:off x="9024776" y="1074862"/>
          <a:ext cx="1534932" cy="920959"/>
        </a:xfrm>
        <a:prstGeom prst="rect">
          <a:avLst/>
        </a:prstGeom>
        <a:solidFill>
          <a:schemeClr val="accent1">
            <a:shade val="80000"/>
            <a:hueOff val="167656"/>
            <a:satOff val="-3003"/>
            <a:lumOff val="127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13.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ベネファクター</a:t>
          </a:r>
          <a:endParaRPr lang="ja-JP" altLang="en-US" sz="1200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9024776" y="1074862"/>
        <a:ext cx="1534932" cy="920959"/>
      </dsp:txXfrm>
    </dsp:sp>
    <dsp:sp modelId="{FF0FAA5B-0A27-4960-8195-4AF59FA74AEB}">
      <dsp:nvSpPr>
        <dsp:cNvPr id="0" name=""/>
        <dsp:cNvSpPr/>
      </dsp:nvSpPr>
      <dsp:spPr>
        <a:xfrm>
          <a:off x="10713202" y="1074862"/>
          <a:ext cx="1534932" cy="920959"/>
        </a:xfrm>
        <a:prstGeom prst="rect">
          <a:avLst/>
        </a:prstGeom>
        <a:solidFill>
          <a:schemeClr val="accent1">
            <a:shade val="80000"/>
            <a:hueOff val="181627"/>
            <a:satOff val="-3253"/>
            <a:lumOff val="138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14.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奉仕プロジェクト</a:t>
          </a:r>
          <a:endParaRPr lang="ja-JP" altLang="en-US" sz="1200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10713202" y="1074862"/>
        <a:ext cx="1534932" cy="920959"/>
      </dsp:txXfrm>
    </dsp:sp>
    <dsp:sp modelId="{4EE2E24C-4B25-4924-ABF2-E0EB6CE6717B}">
      <dsp:nvSpPr>
        <dsp:cNvPr id="0" name=""/>
        <dsp:cNvSpPr/>
      </dsp:nvSpPr>
      <dsp:spPr>
        <a:xfrm>
          <a:off x="582647" y="2149315"/>
          <a:ext cx="1534932" cy="920959"/>
        </a:xfrm>
        <a:prstGeom prst="rect">
          <a:avLst/>
        </a:prstGeom>
        <a:solidFill>
          <a:schemeClr val="accent1">
            <a:shade val="80000"/>
            <a:hueOff val="195598"/>
            <a:satOff val="-3503"/>
            <a:lumOff val="1488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15.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ローターアクトクラブ</a:t>
          </a:r>
          <a:endParaRPr lang="ja-JP" altLang="en-US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582647" y="2149315"/>
        <a:ext cx="1534932" cy="920959"/>
      </dsp:txXfrm>
    </dsp:sp>
    <dsp:sp modelId="{156B0D83-BF23-4AE6-B814-5014EA38E88B}">
      <dsp:nvSpPr>
        <dsp:cNvPr id="0" name=""/>
        <dsp:cNvSpPr/>
      </dsp:nvSpPr>
      <dsp:spPr>
        <a:xfrm>
          <a:off x="2271073" y="2149315"/>
          <a:ext cx="1534932" cy="920959"/>
        </a:xfrm>
        <a:prstGeom prst="rect">
          <a:avLst/>
        </a:prstGeom>
        <a:solidFill>
          <a:schemeClr val="accent1">
            <a:shade val="80000"/>
            <a:hueOff val="209570"/>
            <a:satOff val="-3754"/>
            <a:lumOff val="159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16.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インターアクトクラブ</a:t>
          </a:r>
          <a:endParaRPr lang="ja-JP" altLang="en-US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2271073" y="2149315"/>
        <a:ext cx="1534932" cy="920959"/>
      </dsp:txXfrm>
    </dsp:sp>
    <dsp:sp modelId="{59DF4D45-78A9-43C9-882E-66011CE7D0B6}">
      <dsp:nvSpPr>
        <dsp:cNvPr id="0" name=""/>
        <dsp:cNvSpPr/>
      </dsp:nvSpPr>
      <dsp:spPr>
        <a:xfrm>
          <a:off x="3959499" y="2149315"/>
          <a:ext cx="1534932" cy="920959"/>
        </a:xfrm>
        <a:prstGeom prst="rect">
          <a:avLst/>
        </a:prstGeom>
        <a:solidFill>
          <a:schemeClr val="accent1">
            <a:shade val="80000"/>
            <a:hueOff val="223541"/>
            <a:satOff val="-4004"/>
            <a:lumOff val="170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17.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来訪する青少年交換学生</a:t>
          </a:r>
          <a:endParaRPr lang="ja-JP" altLang="en-US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3959499" y="2149315"/>
        <a:ext cx="1534932" cy="920959"/>
      </dsp:txXfrm>
    </dsp:sp>
    <dsp:sp modelId="{12CE0243-1CA0-42A3-8495-8AD61FE8B326}">
      <dsp:nvSpPr>
        <dsp:cNvPr id="0" name=""/>
        <dsp:cNvSpPr/>
      </dsp:nvSpPr>
      <dsp:spPr>
        <a:xfrm>
          <a:off x="5647925" y="2149315"/>
          <a:ext cx="1534932" cy="920959"/>
        </a:xfrm>
        <a:prstGeom prst="rect">
          <a:avLst/>
        </a:prstGeom>
        <a:solidFill>
          <a:schemeClr val="accent1">
            <a:shade val="80000"/>
            <a:hueOff val="237512"/>
            <a:satOff val="-4254"/>
            <a:lumOff val="1807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18.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派遣する青少年交換学生</a:t>
          </a:r>
          <a:endParaRPr lang="ja-JP" altLang="en-US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5647925" y="2149315"/>
        <a:ext cx="1534932" cy="920959"/>
      </dsp:txXfrm>
    </dsp:sp>
    <dsp:sp modelId="{0B954BFB-5635-4FDA-A78A-57EFBE3445F5}">
      <dsp:nvSpPr>
        <dsp:cNvPr id="0" name=""/>
        <dsp:cNvSpPr/>
      </dsp:nvSpPr>
      <dsp:spPr>
        <a:xfrm>
          <a:off x="7336351" y="2149315"/>
          <a:ext cx="1534932" cy="920959"/>
        </a:xfrm>
        <a:prstGeom prst="rect">
          <a:avLst/>
        </a:prstGeom>
        <a:solidFill>
          <a:schemeClr val="accent1">
            <a:shade val="80000"/>
            <a:hueOff val="251484"/>
            <a:satOff val="-4504"/>
            <a:lumOff val="191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19. RYLA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参加者</a:t>
          </a:r>
        </a:p>
      </dsp:txBody>
      <dsp:txXfrm>
        <a:off x="7336351" y="2149315"/>
        <a:ext cx="1534932" cy="920959"/>
      </dsp:txXfrm>
    </dsp:sp>
    <dsp:sp modelId="{BA671FA1-37EA-487D-9C9C-8D6F12DD480E}">
      <dsp:nvSpPr>
        <dsp:cNvPr id="0" name=""/>
        <dsp:cNvSpPr/>
      </dsp:nvSpPr>
      <dsp:spPr>
        <a:xfrm>
          <a:off x="9024776" y="2149315"/>
          <a:ext cx="1534932" cy="920959"/>
        </a:xfrm>
        <a:prstGeom prst="rect">
          <a:avLst/>
        </a:prstGeom>
        <a:solidFill>
          <a:schemeClr val="accent1">
            <a:shade val="80000"/>
            <a:hueOff val="265455"/>
            <a:satOff val="-4755"/>
            <a:lumOff val="202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20.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クラブ戦略計画</a:t>
          </a:r>
          <a:endParaRPr lang="ja-JP" altLang="en-US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9024776" y="2149315"/>
        <a:ext cx="1534932" cy="920959"/>
      </dsp:txXfrm>
    </dsp:sp>
    <dsp:sp modelId="{B926133B-1BBA-4B01-9365-930EE16BF1AA}">
      <dsp:nvSpPr>
        <dsp:cNvPr id="0" name=""/>
        <dsp:cNvSpPr/>
      </dsp:nvSpPr>
      <dsp:spPr>
        <a:xfrm>
          <a:off x="10713202" y="2149315"/>
          <a:ext cx="1534932" cy="920959"/>
        </a:xfrm>
        <a:prstGeom prst="rect">
          <a:avLst/>
        </a:prstGeom>
        <a:solidFill>
          <a:schemeClr val="accent1">
            <a:shade val="80000"/>
            <a:hueOff val="279426"/>
            <a:satOff val="-5005"/>
            <a:lumOff val="2126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21.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インターネット上の存在感</a:t>
          </a:r>
          <a:endParaRPr lang="ja-JP" altLang="en-US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10713202" y="2149315"/>
        <a:ext cx="1534932" cy="920959"/>
      </dsp:txXfrm>
    </dsp:sp>
    <dsp:sp modelId="{7EA8D836-0702-4017-AFAF-B0AD4625D02F}">
      <dsp:nvSpPr>
        <dsp:cNvPr id="0" name=""/>
        <dsp:cNvSpPr/>
      </dsp:nvSpPr>
      <dsp:spPr>
        <a:xfrm>
          <a:off x="2271073" y="3223768"/>
          <a:ext cx="1534932" cy="920959"/>
        </a:xfrm>
        <a:prstGeom prst="rect">
          <a:avLst/>
        </a:prstGeom>
        <a:solidFill>
          <a:schemeClr val="accent1">
            <a:shade val="80000"/>
            <a:hueOff val="293398"/>
            <a:satOff val="-5255"/>
            <a:lumOff val="2233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22.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親睦のための活動</a:t>
          </a:r>
          <a:endParaRPr lang="ja-JP" altLang="en-US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2271073" y="3223768"/>
        <a:ext cx="1534932" cy="920959"/>
      </dsp:txXfrm>
    </dsp:sp>
    <dsp:sp modelId="{BA4D6E76-B10C-4431-8CB9-71FC4D550741}">
      <dsp:nvSpPr>
        <dsp:cNvPr id="0" name=""/>
        <dsp:cNvSpPr/>
      </dsp:nvSpPr>
      <dsp:spPr>
        <a:xfrm>
          <a:off x="3959499" y="3223768"/>
          <a:ext cx="1534932" cy="920959"/>
        </a:xfrm>
        <a:prstGeom prst="rect">
          <a:avLst/>
        </a:prstGeom>
        <a:solidFill>
          <a:schemeClr val="accent1">
            <a:shade val="80000"/>
            <a:hueOff val="307369"/>
            <a:satOff val="-5505"/>
            <a:lumOff val="2339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23.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ウェブサイトとソーシャルメディアの更新</a:t>
          </a:r>
          <a:endParaRPr lang="en-US" altLang="ja-JP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3959499" y="3223768"/>
        <a:ext cx="1534932" cy="920959"/>
      </dsp:txXfrm>
    </dsp:sp>
    <dsp:sp modelId="{F6466267-73FA-4036-87CF-75D8B3A1DE36}">
      <dsp:nvSpPr>
        <dsp:cNvPr id="0" name=""/>
        <dsp:cNvSpPr/>
      </dsp:nvSpPr>
      <dsp:spPr>
        <a:xfrm>
          <a:off x="5647925" y="3223768"/>
          <a:ext cx="1534932" cy="920959"/>
        </a:xfrm>
        <a:prstGeom prst="rect">
          <a:avLst/>
        </a:prstGeom>
        <a:solidFill>
          <a:schemeClr val="accent1">
            <a:shade val="80000"/>
            <a:hueOff val="321340"/>
            <a:satOff val="-5756"/>
            <a:lumOff val="2445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24. 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クラブのプロジェクトのメディア掲載</a:t>
          </a:r>
        </a:p>
      </dsp:txBody>
      <dsp:txXfrm>
        <a:off x="5647925" y="3223768"/>
        <a:ext cx="1534932" cy="920959"/>
      </dsp:txXfrm>
    </dsp:sp>
    <dsp:sp modelId="{0F6B80E0-3491-4D60-8295-1C8F59324672}">
      <dsp:nvSpPr>
        <dsp:cNvPr id="0" name=""/>
        <dsp:cNvSpPr/>
      </dsp:nvSpPr>
      <dsp:spPr>
        <a:xfrm>
          <a:off x="7336351" y="3223768"/>
          <a:ext cx="1534932" cy="920959"/>
        </a:xfrm>
        <a:prstGeom prst="rect">
          <a:avLst/>
        </a:prstGeom>
        <a:solidFill>
          <a:schemeClr val="accent1">
            <a:shade val="80000"/>
            <a:hueOff val="335312"/>
            <a:satOff val="-6006"/>
            <a:lumOff val="255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25.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ロータリー作成の公式推進用資料の使用</a:t>
          </a:r>
          <a:endParaRPr lang="en-US" altLang="ja-JP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7336351" y="3223768"/>
        <a:ext cx="1534932" cy="920959"/>
      </dsp:txXfrm>
    </dsp:sp>
    <dsp:sp modelId="{C738678D-5E84-4B21-BCDC-DC58C4172CF8}">
      <dsp:nvSpPr>
        <dsp:cNvPr id="0" name=""/>
        <dsp:cNvSpPr/>
      </dsp:nvSpPr>
      <dsp:spPr>
        <a:xfrm>
          <a:off x="9024776" y="3223768"/>
          <a:ext cx="1534932" cy="920959"/>
        </a:xfrm>
        <a:prstGeom prst="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26. 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会員と参加促進</a:t>
          </a:r>
        </a:p>
      </dsp:txBody>
      <dsp:txXfrm>
        <a:off x="9024776" y="3223768"/>
        <a:ext cx="1534932" cy="920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25B5F-5696-4A27-A3CF-58411E8DF718}">
      <dsp:nvSpPr>
        <dsp:cNvPr id="0" name=""/>
        <dsp:cNvSpPr/>
      </dsp:nvSpPr>
      <dsp:spPr>
        <a:xfrm>
          <a:off x="714609" y="575"/>
          <a:ext cx="1516845" cy="91010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01.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クラブの会員数</a:t>
          </a:r>
          <a:endParaRPr kumimoji="1" lang="ja-JP" altLang="en-US" sz="1200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714609" y="575"/>
        <a:ext cx="1516845" cy="910107"/>
      </dsp:txXfrm>
    </dsp:sp>
    <dsp:sp modelId="{EC8FB35C-0C1B-4D86-A82C-2244C988A1A2}">
      <dsp:nvSpPr>
        <dsp:cNvPr id="0" name=""/>
        <dsp:cNvSpPr/>
      </dsp:nvSpPr>
      <dsp:spPr>
        <a:xfrm>
          <a:off x="2383139" y="575"/>
          <a:ext cx="1516845" cy="910107"/>
        </a:xfrm>
        <a:prstGeom prst="rect">
          <a:avLst/>
        </a:prstGeom>
        <a:solidFill>
          <a:schemeClr val="accent1">
            <a:shade val="80000"/>
            <a:hueOff val="16633"/>
            <a:satOff val="-298"/>
            <a:lumOff val="126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02.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奉仕への参加</a:t>
          </a:r>
          <a:endParaRPr lang="ja-JP" altLang="en-US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2383139" y="575"/>
        <a:ext cx="1516845" cy="910107"/>
      </dsp:txXfrm>
    </dsp:sp>
    <dsp:sp modelId="{D09F15EB-19F9-42BB-8A05-E4AD2BCC7F2E}">
      <dsp:nvSpPr>
        <dsp:cNvPr id="0" name=""/>
        <dsp:cNvSpPr/>
      </dsp:nvSpPr>
      <dsp:spPr>
        <a:xfrm>
          <a:off x="4051669" y="575"/>
          <a:ext cx="1516845" cy="910107"/>
        </a:xfrm>
        <a:prstGeom prst="rect">
          <a:avLst/>
        </a:prstGeom>
        <a:solidFill>
          <a:schemeClr val="accent1">
            <a:shade val="80000"/>
            <a:hueOff val="33265"/>
            <a:satOff val="-596"/>
            <a:lumOff val="253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03. 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ロータリー行動グループへの参加</a:t>
          </a:r>
        </a:p>
      </dsp:txBody>
      <dsp:txXfrm>
        <a:off x="4051669" y="575"/>
        <a:ext cx="1516845" cy="910107"/>
      </dsp:txXfrm>
    </dsp:sp>
    <dsp:sp modelId="{02354C36-4A39-4A5A-B399-2060A343274F}">
      <dsp:nvSpPr>
        <dsp:cNvPr id="0" name=""/>
        <dsp:cNvSpPr/>
      </dsp:nvSpPr>
      <dsp:spPr>
        <a:xfrm>
          <a:off x="5720199" y="575"/>
          <a:ext cx="1516845" cy="910107"/>
        </a:xfrm>
        <a:prstGeom prst="rect">
          <a:avLst/>
        </a:prstGeom>
        <a:solidFill>
          <a:schemeClr val="accent1">
            <a:shade val="80000"/>
            <a:hueOff val="49898"/>
            <a:satOff val="-894"/>
            <a:lumOff val="379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04.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リーダーシップ育成への参加</a:t>
          </a:r>
          <a:endParaRPr lang="ja-JP" altLang="en-US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5720199" y="575"/>
        <a:ext cx="1516845" cy="910107"/>
      </dsp:txXfrm>
    </dsp:sp>
    <dsp:sp modelId="{44096136-CCA4-48DD-962D-9ED5B4007FB7}">
      <dsp:nvSpPr>
        <dsp:cNvPr id="0" name=""/>
        <dsp:cNvSpPr/>
      </dsp:nvSpPr>
      <dsp:spPr>
        <a:xfrm>
          <a:off x="7388729" y="575"/>
          <a:ext cx="1516845" cy="910107"/>
        </a:xfrm>
        <a:prstGeom prst="rect">
          <a:avLst/>
        </a:prstGeom>
        <a:solidFill>
          <a:schemeClr val="accent1">
            <a:shade val="80000"/>
            <a:hueOff val="66530"/>
            <a:satOff val="-1192"/>
            <a:lumOff val="506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05.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地区大会への参加</a:t>
          </a:r>
          <a:endParaRPr lang="ja-JP" altLang="en-US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7388729" y="575"/>
        <a:ext cx="1516845" cy="910107"/>
      </dsp:txXfrm>
    </dsp:sp>
    <dsp:sp modelId="{A9BF710E-A2B0-453E-B246-B8682E02911A}">
      <dsp:nvSpPr>
        <dsp:cNvPr id="0" name=""/>
        <dsp:cNvSpPr/>
      </dsp:nvSpPr>
      <dsp:spPr>
        <a:xfrm>
          <a:off x="9057259" y="575"/>
          <a:ext cx="1516845" cy="910107"/>
        </a:xfrm>
        <a:prstGeom prst="rect">
          <a:avLst/>
        </a:prstGeom>
        <a:solidFill>
          <a:schemeClr val="accent1">
            <a:shade val="80000"/>
            <a:hueOff val="83163"/>
            <a:satOff val="-1490"/>
            <a:lumOff val="63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06. 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ロータリー親睦活動グループへの参加</a:t>
          </a:r>
          <a:endParaRPr lang="en-US" altLang="ja-JP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9057259" y="575"/>
        <a:ext cx="1516845" cy="910107"/>
      </dsp:txXfrm>
    </dsp:sp>
    <dsp:sp modelId="{63CC9FEC-9A21-4F6B-8747-DEE75764782B}">
      <dsp:nvSpPr>
        <dsp:cNvPr id="0" name=""/>
        <dsp:cNvSpPr/>
      </dsp:nvSpPr>
      <dsp:spPr>
        <a:xfrm>
          <a:off x="10725788" y="575"/>
          <a:ext cx="1516845" cy="910107"/>
        </a:xfrm>
        <a:prstGeom prst="rect">
          <a:avLst/>
        </a:prstGeom>
        <a:solidFill>
          <a:schemeClr val="accent1">
            <a:shade val="80000"/>
            <a:hueOff val="99795"/>
            <a:satOff val="-1787"/>
            <a:lumOff val="759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07. 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地区研修への参加</a:t>
          </a:r>
          <a:endParaRPr lang="en-US" altLang="ja-JP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10725788" y="575"/>
        <a:ext cx="1516845" cy="910107"/>
      </dsp:txXfrm>
    </dsp:sp>
    <dsp:sp modelId="{49233930-06FA-4B09-B77B-0AE5D6E57570}">
      <dsp:nvSpPr>
        <dsp:cNvPr id="0" name=""/>
        <dsp:cNvSpPr/>
      </dsp:nvSpPr>
      <dsp:spPr>
        <a:xfrm>
          <a:off x="714609" y="1062367"/>
          <a:ext cx="1516845" cy="910107"/>
        </a:xfrm>
        <a:prstGeom prst="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08. 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ラーニングセンターの利用</a:t>
          </a:r>
        </a:p>
      </dsp:txBody>
      <dsp:txXfrm>
        <a:off x="714609" y="1062367"/>
        <a:ext cx="1516845" cy="910107"/>
      </dsp:txXfrm>
    </dsp:sp>
    <dsp:sp modelId="{881B5FB6-F704-4341-A400-1CA9E568A2A0}">
      <dsp:nvSpPr>
        <dsp:cNvPr id="0" name=""/>
        <dsp:cNvSpPr/>
      </dsp:nvSpPr>
      <dsp:spPr>
        <a:xfrm>
          <a:off x="2383139" y="1062367"/>
          <a:ext cx="1516845" cy="910107"/>
        </a:xfrm>
        <a:prstGeom prst="rect">
          <a:avLst/>
        </a:prstGeom>
        <a:solidFill>
          <a:schemeClr val="accent1">
            <a:shade val="80000"/>
            <a:hueOff val="133060"/>
            <a:satOff val="-2383"/>
            <a:lumOff val="101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09. 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年次基金への寄付</a:t>
          </a:r>
        </a:p>
      </dsp:txBody>
      <dsp:txXfrm>
        <a:off x="2383139" y="1062367"/>
        <a:ext cx="1516845" cy="910107"/>
      </dsp:txXfrm>
    </dsp:sp>
    <dsp:sp modelId="{4E228262-37D2-4049-8397-08EDA347CBD6}">
      <dsp:nvSpPr>
        <dsp:cNvPr id="0" name=""/>
        <dsp:cNvSpPr/>
      </dsp:nvSpPr>
      <dsp:spPr>
        <a:xfrm>
          <a:off x="4051669" y="1062367"/>
          <a:ext cx="1516845" cy="910107"/>
        </a:xfrm>
        <a:prstGeom prst="rect">
          <a:avLst/>
        </a:prstGeom>
        <a:solidFill>
          <a:schemeClr val="accent1">
            <a:shade val="80000"/>
            <a:hueOff val="149693"/>
            <a:satOff val="-2681"/>
            <a:lumOff val="1139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10. 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ポリオプラス基金への寄付</a:t>
          </a:r>
        </a:p>
      </dsp:txBody>
      <dsp:txXfrm>
        <a:off x="4051669" y="1062367"/>
        <a:ext cx="1516845" cy="910107"/>
      </dsp:txXfrm>
    </dsp:sp>
    <dsp:sp modelId="{5BF07BE1-AB30-41BE-9DE9-68D6CCF1CD9F}">
      <dsp:nvSpPr>
        <dsp:cNvPr id="0" name=""/>
        <dsp:cNvSpPr/>
      </dsp:nvSpPr>
      <dsp:spPr>
        <a:xfrm>
          <a:off x="5720199" y="1062367"/>
          <a:ext cx="1516845" cy="910107"/>
        </a:xfrm>
        <a:prstGeom prst="rect">
          <a:avLst/>
        </a:prstGeom>
        <a:solidFill>
          <a:schemeClr val="accent1">
            <a:shade val="80000"/>
            <a:hueOff val="166325"/>
            <a:satOff val="-2979"/>
            <a:lumOff val="126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11. 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奉仕プロジェクト</a:t>
          </a:r>
          <a:endParaRPr lang="en-US" altLang="ja-JP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5720199" y="1062367"/>
        <a:ext cx="1516845" cy="910107"/>
      </dsp:txXfrm>
    </dsp:sp>
    <dsp:sp modelId="{6BED01B5-6453-40BF-8426-72BC9950566B}">
      <dsp:nvSpPr>
        <dsp:cNvPr id="0" name=""/>
        <dsp:cNvSpPr/>
      </dsp:nvSpPr>
      <dsp:spPr>
        <a:xfrm>
          <a:off x="7388729" y="1062367"/>
          <a:ext cx="1516845" cy="910107"/>
        </a:xfrm>
        <a:prstGeom prst="rect">
          <a:avLst/>
        </a:prstGeom>
        <a:solidFill>
          <a:schemeClr val="accent1">
            <a:shade val="80000"/>
            <a:hueOff val="182958"/>
            <a:satOff val="-3277"/>
            <a:lumOff val="139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12. 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ローターアクトクラブの数</a:t>
          </a:r>
          <a:endParaRPr lang="ja-JP" altLang="en-US" sz="1200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7388729" y="1062367"/>
        <a:ext cx="1516845" cy="910107"/>
      </dsp:txXfrm>
    </dsp:sp>
    <dsp:sp modelId="{6E6DFA4B-3ABD-4235-8E78-025D9BA2E9F6}">
      <dsp:nvSpPr>
        <dsp:cNvPr id="0" name=""/>
        <dsp:cNvSpPr/>
      </dsp:nvSpPr>
      <dsp:spPr>
        <a:xfrm>
          <a:off x="9057259" y="1062367"/>
          <a:ext cx="1516845" cy="910107"/>
        </a:xfrm>
        <a:prstGeom prst="rect">
          <a:avLst/>
        </a:prstGeom>
        <a:solidFill>
          <a:schemeClr val="accent1">
            <a:shade val="80000"/>
            <a:hueOff val="199590"/>
            <a:satOff val="-3575"/>
            <a:lumOff val="1519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13. 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インターアクトクラブ</a:t>
          </a:r>
          <a:endParaRPr lang="ja-JP" altLang="en-US" sz="1200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9057259" y="1062367"/>
        <a:ext cx="1516845" cy="910107"/>
      </dsp:txXfrm>
    </dsp:sp>
    <dsp:sp modelId="{8C28B00A-C5D1-4E37-8049-BC0B407C7BE9}">
      <dsp:nvSpPr>
        <dsp:cNvPr id="0" name=""/>
        <dsp:cNvSpPr/>
      </dsp:nvSpPr>
      <dsp:spPr>
        <a:xfrm>
          <a:off x="10725788" y="1062367"/>
          <a:ext cx="1516845" cy="910107"/>
        </a:xfrm>
        <a:prstGeom prst="rect">
          <a:avLst/>
        </a:prstGeom>
        <a:solidFill>
          <a:schemeClr val="accent1">
            <a:shade val="80000"/>
            <a:hueOff val="216223"/>
            <a:satOff val="-3873"/>
            <a:lumOff val="164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14. RYLA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への参加</a:t>
          </a:r>
        </a:p>
      </dsp:txBody>
      <dsp:txXfrm>
        <a:off x="10725788" y="1062367"/>
        <a:ext cx="1516845" cy="910107"/>
      </dsp:txXfrm>
    </dsp:sp>
    <dsp:sp modelId="{433CBC96-2D7E-4263-973E-A6F6EAA78D8A}">
      <dsp:nvSpPr>
        <dsp:cNvPr id="0" name=""/>
        <dsp:cNvSpPr/>
      </dsp:nvSpPr>
      <dsp:spPr>
        <a:xfrm>
          <a:off x="714609" y="2124158"/>
          <a:ext cx="1516845" cy="910107"/>
        </a:xfrm>
        <a:prstGeom prst="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15. 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若いリーダーの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ためのプログラム</a:t>
          </a:r>
          <a:endParaRPr lang="en-US" altLang="ja-JP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714609" y="2124158"/>
        <a:ext cx="1516845" cy="910107"/>
      </dsp:txXfrm>
    </dsp:sp>
    <dsp:sp modelId="{3F32D89F-4898-4D80-B227-871BD1D141C0}">
      <dsp:nvSpPr>
        <dsp:cNvPr id="0" name=""/>
        <dsp:cNvSpPr/>
      </dsp:nvSpPr>
      <dsp:spPr>
        <a:xfrm>
          <a:off x="2383139" y="2124158"/>
          <a:ext cx="1516845" cy="910107"/>
        </a:xfrm>
        <a:prstGeom prst="rect">
          <a:avLst/>
        </a:prstGeom>
        <a:solidFill>
          <a:schemeClr val="accent1">
            <a:shade val="80000"/>
            <a:hueOff val="249488"/>
            <a:satOff val="-4469"/>
            <a:lumOff val="1898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16. 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戦略計画</a:t>
          </a:r>
        </a:p>
      </dsp:txBody>
      <dsp:txXfrm>
        <a:off x="2383139" y="2124158"/>
        <a:ext cx="1516845" cy="910107"/>
      </dsp:txXfrm>
    </dsp:sp>
    <dsp:sp modelId="{F0AD54C9-F4E2-4B9F-A5B6-DC249C9DA312}">
      <dsp:nvSpPr>
        <dsp:cNvPr id="0" name=""/>
        <dsp:cNvSpPr/>
      </dsp:nvSpPr>
      <dsp:spPr>
        <a:xfrm>
          <a:off x="4051669" y="2124158"/>
          <a:ext cx="1516845" cy="910107"/>
        </a:xfrm>
        <a:prstGeom prst="rect">
          <a:avLst/>
        </a:prstGeom>
        <a:solidFill>
          <a:schemeClr val="accent1">
            <a:shade val="80000"/>
            <a:hueOff val="266120"/>
            <a:satOff val="-4766"/>
            <a:lumOff val="2025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17. 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オンラインでの存在感</a:t>
          </a:r>
        </a:p>
      </dsp:txBody>
      <dsp:txXfrm>
        <a:off x="4051669" y="2124158"/>
        <a:ext cx="1516845" cy="910107"/>
      </dsp:txXfrm>
    </dsp:sp>
    <dsp:sp modelId="{27FA6419-AD7B-4653-ACC8-A15CDDCC0CA1}">
      <dsp:nvSpPr>
        <dsp:cNvPr id="0" name=""/>
        <dsp:cNvSpPr/>
      </dsp:nvSpPr>
      <dsp:spPr>
        <a:xfrm>
          <a:off x="5720199" y="2124158"/>
          <a:ext cx="1516845" cy="910107"/>
        </a:xfrm>
        <a:prstGeom prst="rect">
          <a:avLst/>
        </a:prstGeom>
        <a:solidFill>
          <a:schemeClr val="accent1">
            <a:shade val="80000"/>
            <a:hueOff val="282753"/>
            <a:satOff val="-5064"/>
            <a:lumOff val="215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18. 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ウェブサイトとソシャルメディアの更新</a:t>
          </a:r>
          <a:endParaRPr lang="en-US" altLang="ja-JP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5720199" y="2124158"/>
        <a:ext cx="1516845" cy="910107"/>
      </dsp:txXfrm>
    </dsp:sp>
    <dsp:sp modelId="{FB5F6B77-94B5-4247-AB5E-736FD41D721F}">
      <dsp:nvSpPr>
        <dsp:cNvPr id="0" name=""/>
        <dsp:cNvSpPr/>
      </dsp:nvSpPr>
      <dsp:spPr>
        <a:xfrm>
          <a:off x="7388729" y="2124158"/>
          <a:ext cx="1516845" cy="910107"/>
        </a:xfrm>
        <a:prstGeom prst="rect">
          <a:avLst/>
        </a:prstGeom>
        <a:solidFill>
          <a:schemeClr val="accent1">
            <a:shade val="80000"/>
            <a:hueOff val="299385"/>
            <a:satOff val="-5362"/>
            <a:lumOff val="227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19.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交流活動</a:t>
          </a:r>
          <a:endParaRPr lang="ja-JP" altLang="en-US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7388729" y="2124158"/>
        <a:ext cx="1516845" cy="910107"/>
      </dsp:txXfrm>
    </dsp:sp>
    <dsp:sp modelId="{6490EB82-35D7-4C3F-A533-1CB7AB23F58D}">
      <dsp:nvSpPr>
        <dsp:cNvPr id="0" name=""/>
        <dsp:cNvSpPr/>
      </dsp:nvSpPr>
      <dsp:spPr>
        <a:xfrm>
          <a:off x="9057259" y="2124158"/>
          <a:ext cx="1516845" cy="910107"/>
        </a:xfrm>
        <a:prstGeom prst="rect">
          <a:avLst/>
        </a:prstGeom>
        <a:solidFill>
          <a:schemeClr val="accent1">
            <a:shade val="80000"/>
            <a:hueOff val="316018"/>
            <a:satOff val="-5660"/>
            <a:lumOff val="240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20.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クラブのプロジェクトに関するソシャルメディアの活用</a:t>
          </a:r>
          <a:endParaRPr lang="en-US" altLang="ja-JP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9057259" y="2124158"/>
        <a:ext cx="1516845" cy="910107"/>
      </dsp:txXfrm>
    </dsp:sp>
    <dsp:sp modelId="{B97FCDE5-3946-4109-97DD-F381A527A2A3}">
      <dsp:nvSpPr>
        <dsp:cNvPr id="0" name=""/>
        <dsp:cNvSpPr/>
      </dsp:nvSpPr>
      <dsp:spPr>
        <a:xfrm>
          <a:off x="10725788" y="2124158"/>
          <a:ext cx="1516845" cy="910107"/>
        </a:xfrm>
        <a:prstGeom prst="rect">
          <a:avLst/>
        </a:prstGeom>
        <a:solidFill>
          <a:schemeClr val="accent1">
            <a:shade val="80000"/>
            <a:hueOff val="332650"/>
            <a:satOff val="-5958"/>
            <a:lumOff val="253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21. </a:t>
          </a:r>
          <a:r>
            <a:rPr lang="ja-JP" altLang="en-US" sz="1200" b="1" kern="1200">
              <a:latin typeface="メイリオ" panose="020B0604030504040204" pitchFamily="50" charset="-128"/>
              <a:ea typeface="メイリオ" panose="020B0604030504040204" pitchFamily="50" charset="-128"/>
            </a:rPr>
            <a:t>ロータリーの公式推進資料の利用</a:t>
          </a:r>
          <a:endParaRPr lang="ja-JP" altLang="en-US" sz="12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10725788" y="2124158"/>
        <a:ext cx="1516845" cy="910107"/>
      </dsp:txXfrm>
    </dsp:sp>
    <dsp:sp modelId="{C3A256D7-689A-4141-A694-A476BCE97E55}">
      <dsp:nvSpPr>
        <dsp:cNvPr id="0" name=""/>
        <dsp:cNvSpPr/>
      </dsp:nvSpPr>
      <dsp:spPr>
        <a:xfrm>
          <a:off x="5720199" y="3185950"/>
          <a:ext cx="1516845" cy="910107"/>
        </a:xfrm>
        <a:prstGeom prst="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22. </a:t>
          </a:r>
          <a:r>
            <a:rPr lang="ja-JP" altLang="en-US" sz="12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クラブの推進</a:t>
          </a:r>
        </a:p>
      </dsp:txBody>
      <dsp:txXfrm>
        <a:off x="5720199" y="3185950"/>
        <a:ext cx="1516845" cy="9101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8C52C02F-2B7E-875F-B3C3-F7EA33EE1C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4A96D66-7FD5-1267-0C9C-E5B14786B2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49ABE-EB6D-408D-8EF2-7187D4DA83C4}" type="datetimeFigureOut">
              <a:rPr kumimoji="1" lang="ja-JP" altLang="en-US" smtClean="0"/>
              <a:t>2023/10/19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A80B262-D06E-F89E-8010-B8B59D543C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FD8D88D-B73D-4820-7C9B-E07D22B464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0E9D3-FC6A-4EA0-A0B9-08BF0126A0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6045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A3410-F454-6846-90C8-1A024197F34D}" type="datetimeFigureOut">
              <a:rPr kumimoji="1" lang="ja-JP" altLang="en-US" smtClean="0"/>
              <a:t>2023/10/19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66A42-5941-3940-8B1A-A7D61D12634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9742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66A42-5941-3940-8B1A-A7D61D12634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4980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66A42-5941-3940-8B1A-A7D61D12634C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536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66A42-5941-3940-8B1A-A7D61D12634C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5927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66A42-5941-3940-8B1A-A7D61D12634C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8438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66A42-5941-3940-8B1A-A7D61D12634C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795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66A42-5941-3940-8B1A-A7D61D12634C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5567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66A42-5941-3940-8B1A-A7D61D12634C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8550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C54F67-A445-03CE-E6BA-933CE467B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3C57EF1-5CB0-1BEA-1595-19BEA1AC4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87D65C-42AE-9657-387C-E7FF02952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B075-AAC3-294A-BE95-29D5231C0D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509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7E008C-215D-A3CD-5062-46ECF7265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7418084-A11C-EE3D-FA2F-45E122F88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B738FD8-B41D-3236-E130-1FE1F37C9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B075-AAC3-294A-BE95-29D5231C0DF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43EF93F8-15C7-8AEF-19A3-2B4639115C13}"/>
              </a:ext>
            </a:extLst>
          </p:cNvPr>
          <p:cNvSpPr txBox="1">
            <a:spLocks/>
          </p:cNvSpPr>
          <p:nvPr userDrawn="1"/>
        </p:nvSpPr>
        <p:spPr>
          <a:xfrm>
            <a:off x="4724400" y="6025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公共イメージ向上委員会</a:t>
            </a:r>
          </a:p>
        </p:txBody>
      </p:sp>
    </p:spTree>
    <p:extLst>
      <p:ext uri="{BB962C8B-B14F-4D97-AF65-F5344CB8AC3E}">
        <p14:creationId xmlns:p14="http://schemas.microsoft.com/office/powerpoint/2010/main" val="21966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9B2F00D-16A3-0E99-D616-175596CC5A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05457" y="1190847"/>
            <a:ext cx="2628900" cy="4720856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4A97775-2992-206C-892F-AA0520ADD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1190847"/>
            <a:ext cx="8103781" cy="4720856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CCFAF4-25EC-3A41-EC72-FFAFA378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B075-AAC3-294A-BE95-29D5231C0DF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3E01AFEB-47F9-D835-E066-A8C72D2B4D2E}"/>
              </a:ext>
            </a:extLst>
          </p:cNvPr>
          <p:cNvSpPr txBox="1">
            <a:spLocks/>
          </p:cNvSpPr>
          <p:nvPr userDrawn="1"/>
        </p:nvSpPr>
        <p:spPr>
          <a:xfrm>
            <a:off x="4724400" y="6025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公共イメージ向上委員会</a:t>
            </a:r>
          </a:p>
        </p:txBody>
      </p:sp>
    </p:spTree>
    <p:extLst>
      <p:ext uri="{BB962C8B-B14F-4D97-AF65-F5344CB8AC3E}">
        <p14:creationId xmlns:p14="http://schemas.microsoft.com/office/powerpoint/2010/main" val="1225081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C8F033-BDAC-5D02-D73C-965A591B7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F1DFD66-B07C-4A3B-87C1-C271EF06EB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9ED8D37-7548-4948-B959-D930EA25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763C-81F5-4323-9E8F-E5164DEF6DF4}" type="datetimeFigureOut">
              <a:rPr kumimoji="1" lang="ja-JP" altLang="en-US" smtClean="0"/>
              <a:t>2023/10/19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E62AC6-6ADB-9734-C29F-3078BA24E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92A5F5-B8DC-EB67-520F-A17B3D26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7EE9F-0505-4C17-8A82-4ECAE6997E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9760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3F3893-985D-BDB8-BDD8-C505D444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93B5680-D06C-619F-0054-6086125DA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DB4443F-62EF-8ABA-5129-C4BA682DB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763C-81F5-4323-9E8F-E5164DEF6DF4}" type="datetimeFigureOut">
              <a:rPr kumimoji="1" lang="ja-JP" altLang="en-US" smtClean="0"/>
              <a:t>2023/10/19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E7C4F5-CFA2-8EA1-0DEB-FD8B1869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A201FFB-C029-D345-D945-F8131FF18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7EE9F-0505-4C17-8A82-4ECAE6997E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3434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8B9A6D-9816-C34B-0954-2FCB75FF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F24FC57-49E9-82C4-EF7A-F4CDFF2C7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9D5C2F-F426-871D-5862-0C8D88156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763C-81F5-4323-9E8F-E5164DEF6DF4}" type="datetimeFigureOut">
              <a:rPr kumimoji="1" lang="ja-JP" altLang="en-US" smtClean="0"/>
              <a:t>2023/10/19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532B164-1518-5739-0687-B61CFF888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9E90531-D3F7-D601-5149-90DCC6818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7EE9F-0505-4C17-8A82-4ECAE6997E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0912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F3BFF4-1F08-08F8-5726-0EFD69467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A43EAC-92D9-1B5F-0CDB-71BF6AB50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8549C03-24D6-3F93-D2D6-8F635ED42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3841C63-E17D-5623-7166-3D75BD4E6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763C-81F5-4323-9E8F-E5164DEF6DF4}" type="datetimeFigureOut">
              <a:rPr kumimoji="1" lang="ja-JP" altLang="en-US" smtClean="0"/>
              <a:t>2023/10/19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A4020F3-73EE-AC7A-EC26-BDF4BF41C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78A5712-5EAA-0092-B85D-3C38DAFC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7EE9F-0505-4C17-8A82-4ECAE6997E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377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9AF17-02E0-EBFA-AD98-69FBF5001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F168B66-25E1-8915-2471-D9FAA9BD1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B75193A-4FE6-3B49-F796-0620DB75B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E96C148-8253-EF66-4F88-F27A25B3BE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DF115E1-6230-B431-7D44-1C49A9E3F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4D7BEFC-C361-3141-EFA3-66F8A43E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763C-81F5-4323-9E8F-E5164DEF6DF4}" type="datetimeFigureOut">
              <a:rPr kumimoji="1" lang="ja-JP" altLang="en-US" smtClean="0"/>
              <a:t>2023/10/19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5C33A62-0A2F-01E9-DBD4-89F5F237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D94A8BF-452F-B743-F32D-706A4D41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7EE9F-0505-4C17-8A82-4ECAE6997E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4366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317125-6938-3257-05A4-0E7828AF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1438D4B-EA0F-3638-FB6A-DEAEA41DF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763C-81F5-4323-9E8F-E5164DEF6DF4}" type="datetimeFigureOut">
              <a:rPr kumimoji="1" lang="ja-JP" altLang="en-US" smtClean="0"/>
              <a:t>2023/10/19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3B519F6-C103-A578-472B-719EF674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AC9F392-F1D9-6B55-E2A3-31E420AC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7EE9F-0505-4C17-8A82-4ECAE6997E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7808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FF7A105-5E89-0037-9D9A-6010690C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763C-81F5-4323-9E8F-E5164DEF6DF4}" type="datetimeFigureOut">
              <a:rPr kumimoji="1" lang="ja-JP" altLang="en-US" smtClean="0"/>
              <a:t>2023/10/19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B327C8E-04EE-A76B-0C6E-4AFAE65F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63C90A-B658-F0B1-EA0D-6EA2156F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7EE9F-0505-4C17-8A82-4ECAE6997E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727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07C863-BC89-43CE-6C70-132A864D7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3E1B02-6F92-97A5-BA9F-E65610E7E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307D55A-5451-130B-67EF-3C8ADEDB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C836853-95C1-54A0-A7E1-C76285ABB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763C-81F5-4323-9E8F-E5164DEF6DF4}" type="datetimeFigureOut">
              <a:rPr kumimoji="1" lang="ja-JP" altLang="en-US" smtClean="0"/>
              <a:t>2023/10/19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4FE8EFC-C83E-D159-D259-EDBEFA277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74EF80C-9A91-5DB5-7F29-A3555DDC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7EE9F-0505-4C17-8A82-4ECAE6997E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362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90047F-519A-33DD-52E4-1E2A261EE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A61D34-B18A-A71B-E320-59D224D90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14" y="1289158"/>
            <a:ext cx="11525693" cy="461189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58BB2E-568C-F6C9-B3FB-3C6A42E9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B075-AAC3-294A-BE95-29D5231C0DF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06C3095E-64AC-3D58-1F64-CFF031C1CC86}"/>
              </a:ext>
            </a:extLst>
          </p:cNvPr>
          <p:cNvSpPr txBox="1">
            <a:spLocks/>
          </p:cNvSpPr>
          <p:nvPr userDrawn="1"/>
        </p:nvSpPr>
        <p:spPr>
          <a:xfrm>
            <a:off x="4724400" y="6025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公共イメージ向上委員会</a:t>
            </a:r>
          </a:p>
        </p:txBody>
      </p:sp>
    </p:spTree>
    <p:extLst>
      <p:ext uri="{BB962C8B-B14F-4D97-AF65-F5344CB8AC3E}">
        <p14:creationId xmlns:p14="http://schemas.microsoft.com/office/powerpoint/2010/main" val="275737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492A8F-405D-6BBB-24F0-429E1FD3D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B607305-F129-86DE-E1D4-10382BFF4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31819CC-7F1B-4174-7586-8507F603A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7C698E8-AE22-E216-ACC2-E74F2913D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763C-81F5-4323-9E8F-E5164DEF6DF4}" type="datetimeFigureOut">
              <a:rPr kumimoji="1" lang="ja-JP" altLang="en-US" smtClean="0"/>
              <a:t>2023/10/19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C70FC02-3911-6D7C-37E7-4377A2715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B1A2C62-B3E7-2512-99C6-67695B25E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7EE9F-0505-4C17-8A82-4ECAE6997E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8858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4719F1-5202-C781-3E6A-F8FE45861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EA1A4E5-61D5-FA40-0F72-AB43D8FD0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5F5075C-A004-372C-E554-5C0BEE1D6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763C-81F5-4323-9E8F-E5164DEF6DF4}" type="datetimeFigureOut">
              <a:rPr kumimoji="1" lang="ja-JP" altLang="en-US" smtClean="0"/>
              <a:t>2023/10/19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0A3108E-A044-FCEB-2BA5-CC8394367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ED03CF-7446-D176-92FF-1FF7B285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7EE9F-0505-4C17-8A82-4ECAE6997E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2389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693E531-61E5-1936-8E6E-BFF92EC51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CD08014-1C87-30E8-2E6F-7E4E39E72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EBEDDC0-502A-FBCB-14B0-E02BDEBD1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763C-81F5-4323-9E8F-E5164DEF6DF4}" type="datetimeFigureOut">
              <a:rPr kumimoji="1" lang="ja-JP" altLang="en-US" smtClean="0"/>
              <a:t>2023/10/19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11280A7-DBAF-E4D7-63AE-96D4AF980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52CDF59-7EAC-97C4-8C20-690827FBF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7EE9F-0505-4C17-8A82-4ECAE6997E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6068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4C8FD5-8D6B-2F8F-78A7-C5D23FB64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3759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4CB67DF-E3B6-06D3-268B-BEFC73B39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044" y="41971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E3F608-17DD-C4CD-1D6B-FD337D5E4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B075-AAC3-294A-BE95-29D5231C0D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1756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A86A7F-D014-151F-BDC4-0DB382EBD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3F7144-3CC0-6A18-B2F5-97D00EEDB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674" y="1253330"/>
            <a:ext cx="5608674" cy="460744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D3B96EA-5CC6-564A-F0B0-5585CA9EB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9668" y="1261728"/>
            <a:ext cx="5608674" cy="460744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1E2D77C-FBAA-5C67-F076-A6707E5EF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B075-AAC3-294A-BE95-29D5231C0DF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B48D16B3-BB42-7B51-DB5F-00673A249D62}"/>
              </a:ext>
            </a:extLst>
          </p:cNvPr>
          <p:cNvSpPr txBox="1">
            <a:spLocks/>
          </p:cNvSpPr>
          <p:nvPr userDrawn="1"/>
        </p:nvSpPr>
        <p:spPr>
          <a:xfrm>
            <a:off x="4724400" y="6025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公共イメージ向上委員会</a:t>
            </a:r>
          </a:p>
        </p:txBody>
      </p:sp>
    </p:spTree>
    <p:extLst>
      <p:ext uri="{BB962C8B-B14F-4D97-AF65-F5344CB8AC3E}">
        <p14:creationId xmlns:p14="http://schemas.microsoft.com/office/powerpoint/2010/main" val="2307457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61CA0F-0A14-C112-0D0E-4F34D6F99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604" y="191387"/>
            <a:ext cx="9367470" cy="637954"/>
          </a:xfrm>
        </p:spPr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257086B-DF93-C5E5-0A5E-C2DF36B26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604" y="123459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340674C-9629-61A0-3A82-20ADB54EE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604" y="2058507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F279E7E-126D-40AD-07A7-6D9DD39E1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17016" y="123459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058D70A-92F0-AF10-80B2-9AB54C052C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17016" y="2058507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1E06DA9-E33F-6844-1525-B524D49BF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B075-AAC3-294A-BE95-29D5231C0DF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87597E01-528D-C462-7891-36751D740085}"/>
              </a:ext>
            </a:extLst>
          </p:cNvPr>
          <p:cNvSpPr txBox="1">
            <a:spLocks/>
          </p:cNvSpPr>
          <p:nvPr userDrawn="1"/>
        </p:nvSpPr>
        <p:spPr>
          <a:xfrm>
            <a:off x="4724400" y="6025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公共イメージ向上委員会</a:t>
            </a:r>
          </a:p>
        </p:txBody>
      </p:sp>
    </p:spTree>
    <p:extLst>
      <p:ext uri="{BB962C8B-B14F-4D97-AF65-F5344CB8AC3E}">
        <p14:creationId xmlns:p14="http://schemas.microsoft.com/office/powerpoint/2010/main" val="559218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8AC459-0E2B-458E-E797-51011CD8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6ED9AF8-0227-7945-09E2-12167D7B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B075-AAC3-294A-BE95-29D5231C0DF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00527BB6-2B6B-0E50-30FC-C28ECF27585F}"/>
              </a:ext>
            </a:extLst>
          </p:cNvPr>
          <p:cNvSpPr txBox="1">
            <a:spLocks/>
          </p:cNvSpPr>
          <p:nvPr userDrawn="1"/>
        </p:nvSpPr>
        <p:spPr>
          <a:xfrm>
            <a:off x="4724400" y="6025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公共イメージ向上委員会</a:t>
            </a:r>
          </a:p>
        </p:txBody>
      </p:sp>
    </p:spTree>
    <p:extLst>
      <p:ext uri="{BB962C8B-B14F-4D97-AF65-F5344CB8AC3E}">
        <p14:creationId xmlns:p14="http://schemas.microsoft.com/office/powerpoint/2010/main" val="1945594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8E873C-EA06-902B-74D3-9A4415AEE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B075-AAC3-294A-BE95-29D5231C0DF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37961281-E899-FD65-2CB6-1CA669D81EF6}"/>
              </a:ext>
            </a:extLst>
          </p:cNvPr>
          <p:cNvSpPr txBox="1">
            <a:spLocks/>
          </p:cNvSpPr>
          <p:nvPr userDrawn="1"/>
        </p:nvSpPr>
        <p:spPr>
          <a:xfrm>
            <a:off x="4724400" y="6025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公共イメージ向上委員会</a:t>
            </a:r>
          </a:p>
        </p:txBody>
      </p:sp>
    </p:spTree>
    <p:extLst>
      <p:ext uri="{BB962C8B-B14F-4D97-AF65-F5344CB8AC3E}">
        <p14:creationId xmlns:p14="http://schemas.microsoft.com/office/powerpoint/2010/main" val="312424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2A23DC-E5AD-21A0-F650-684214A03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69580"/>
            <a:ext cx="3932237" cy="88781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ADC8404-9425-E69E-3036-17AFF39C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69580"/>
            <a:ext cx="6172200" cy="4691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2065B88-9219-00FD-4250-84B5ADEF7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0DE88C2-2228-3818-029F-D3949546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B075-AAC3-294A-BE95-29D5231C0DF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78AE49E7-1C46-C1C9-EB98-5E21C5925699}"/>
              </a:ext>
            </a:extLst>
          </p:cNvPr>
          <p:cNvSpPr txBox="1">
            <a:spLocks/>
          </p:cNvSpPr>
          <p:nvPr userDrawn="1"/>
        </p:nvSpPr>
        <p:spPr>
          <a:xfrm>
            <a:off x="4724400" y="6025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公共イメージ向上委員会</a:t>
            </a:r>
          </a:p>
        </p:txBody>
      </p:sp>
    </p:spTree>
    <p:extLst>
      <p:ext uri="{BB962C8B-B14F-4D97-AF65-F5344CB8AC3E}">
        <p14:creationId xmlns:p14="http://schemas.microsoft.com/office/powerpoint/2010/main" val="391176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4BE103-9DE0-CD53-8781-7B435DA7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58948"/>
            <a:ext cx="3932237" cy="89845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1130865-FE5D-5936-9FB0-EC31E52804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58948"/>
            <a:ext cx="6172200" cy="470210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3BF7B3F-F153-6B9E-847F-96D8BEA03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8653F1E-5E92-F419-BD97-E77E49C6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B075-AAC3-294A-BE95-29D5231C0DF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1D61E475-12EB-9E5B-F607-DA2BCC8503CA}"/>
              </a:ext>
            </a:extLst>
          </p:cNvPr>
          <p:cNvSpPr txBox="1">
            <a:spLocks/>
          </p:cNvSpPr>
          <p:nvPr userDrawn="1"/>
        </p:nvSpPr>
        <p:spPr>
          <a:xfrm>
            <a:off x="4724400" y="6025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公共イメージ向上委員会</a:t>
            </a:r>
          </a:p>
        </p:txBody>
      </p:sp>
    </p:spTree>
    <p:extLst>
      <p:ext uri="{BB962C8B-B14F-4D97-AF65-F5344CB8AC3E}">
        <p14:creationId xmlns:p14="http://schemas.microsoft.com/office/powerpoint/2010/main" val="877266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228F34C-0F43-B37D-1C07-3EA7A97C9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14" y="136525"/>
            <a:ext cx="9335386" cy="712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759E8ED-D228-210D-6186-CC07874F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814" y="1342321"/>
            <a:ext cx="11525693" cy="4611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09D2F6-BB8A-53CF-AA61-6CEB2C4E8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8307" y="6025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DB075-AAC3-294A-BE95-29D5231C0DF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17AEC838-31AC-5F4E-E184-12796A716A92}"/>
              </a:ext>
            </a:extLst>
          </p:cNvPr>
          <p:cNvCxnSpPr/>
          <p:nvPr userDrawn="1"/>
        </p:nvCxnSpPr>
        <p:spPr>
          <a:xfrm>
            <a:off x="152317" y="1019371"/>
            <a:ext cx="11877675" cy="0"/>
          </a:xfrm>
          <a:prstGeom prst="line">
            <a:avLst/>
          </a:prstGeom>
          <a:ln w="152400" cap="rnd">
            <a:gradFill flip="none" rotWithShape="1">
              <a:gsLst>
                <a:gs pos="100000">
                  <a:srgbClr val="A15CBF"/>
                </a:gs>
                <a:gs pos="65000">
                  <a:srgbClr val="960047"/>
                </a:gs>
                <a:gs pos="53000">
                  <a:srgbClr val="E02927"/>
                </a:gs>
                <a:gs pos="13000">
                  <a:srgbClr val="F42F00"/>
                </a:gs>
                <a:gs pos="31000">
                  <a:srgbClr val="FFD100"/>
                </a:gs>
                <a:gs pos="86000">
                  <a:srgbClr val="16458F"/>
                </a:gs>
              </a:gsLst>
              <a:lin ang="1200000" scaled="0"/>
              <a:tileRect/>
            </a:gradFill>
            <a:round/>
          </a:ln>
          <a:effectLst/>
          <a:scene3d>
            <a:camera prst="orthographicFront"/>
            <a:lightRig rig="threePt" dir="t"/>
          </a:scene3d>
          <a:sp3d extrusionH="825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A9F7B93-5E30-1A0B-48CB-2EDA4C4C3B22}"/>
              </a:ext>
            </a:extLst>
          </p:cNvPr>
          <p:cNvGrpSpPr/>
          <p:nvPr userDrawn="1"/>
        </p:nvGrpSpPr>
        <p:grpSpPr>
          <a:xfrm>
            <a:off x="-1" y="6473292"/>
            <a:ext cx="12192000" cy="361848"/>
            <a:chOff x="0" y="3866967"/>
            <a:chExt cx="12192000" cy="361848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AFDC6772-516D-2CCD-174B-532DAB07A7C3}"/>
                </a:ext>
              </a:extLst>
            </p:cNvPr>
            <p:cNvGrpSpPr/>
            <p:nvPr/>
          </p:nvGrpSpPr>
          <p:grpSpPr>
            <a:xfrm>
              <a:off x="0" y="3866967"/>
              <a:ext cx="12192000" cy="361848"/>
              <a:chOff x="844064" y="3096064"/>
              <a:chExt cx="8762160" cy="487233"/>
            </a:xfrm>
          </p:grpSpPr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6C25702B-0AB6-1CD7-CA74-73C5CED75C8E}"/>
                  </a:ext>
                </a:extLst>
              </p:cNvPr>
              <p:cNvSpPr/>
              <p:nvPr/>
            </p:nvSpPr>
            <p:spPr>
              <a:xfrm>
                <a:off x="844064" y="3197128"/>
                <a:ext cx="8762160" cy="27609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49899"/>
                </a:schemeClr>
              </a:solidFill>
              <a:ln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b="1" dirty="0">
                    <a:solidFill>
                      <a:schemeClr val="bg1"/>
                    </a:solidFill>
                    <a:latin typeface="Hiragino Kaku Gothic Pro W6" panose="020B0300000000000000" pitchFamily="34" charset="-128"/>
                    <a:ea typeface="Hiragino Kaku Gothic Pro W6" panose="020B0300000000000000" pitchFamily="34" charset="-128"/>
                  </a:rPr>
                  <a:t>　　　　　</a:t>
                </a:r>
                <a:r>
                  <a:rPr lang="en-US" altLang="ja-JP" sz="1200" b="1" dirty="0">
                    <a:solidFill>
                      <a:schemeClr val="bg1"/>
                    </a:solidFill>
                    <a:latin typeface="Hiragino Kaku Gothic Pro W6" panose="020B0300000000000000" pitchFamily="34" charset="-128"/>
                    <a:ea typeface="Hiragino Kaku Gothic Pro W6" panose="020B0300000000000000" pitchFamily="34" charset="-128"/>
                  </a:rPr>
                  <a:t> </a:t>
                </a:r>
                <a:r>
                  <a:rPr kumimoji="1" lang="ja-JP" altLang="en-US" sz="1200" b="1" dirty="0">
                    <a:solidFill>
                      <a:schemeClr val="bg1"/>
                    </a:solidFill>
                    <a:latin typeface="Hiragino Kaku Gothic Pro W6" panose="020B0300000000000000" pitchFamily="34" charset="-128"/>
                    <a:ea typeface="Hiragino Kaku Gothic Pro W6" panose="020B0300000000000000" pitchFamily="34" charset="-128"/>
                  </a:rPr>
                  <a:t>世界を変える行動人</a:t>
                </a:r>
              </a:p>
            </p:txBody>
          </p:sp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B4F785A3-F890-F241-2561-32A6D2BF3BD0}"/>
                  </a:ext>
                </a:extLst>
              </p:cNvPr>
              <p:cNvSpPr/>
              <p:nvPr/>
            </p:nvSpPr>
            <p:spPr>
              <a:xfrm>
                <a:off x="844064" y="3096064"/>
                <a:ext cx="8762158" cy="4571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50000"/>
                </a:schemeClr>
              </a:solidFill>
              <a:ln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04A66BF0-0961-64D4-975A-7063F35E81A1}"/>
                  </a:ext>
                </a:extLst>
              </p:cNvPr>
              <p:cNvSpPr/>
              <p:nvPr/>
            </p:nvSpPr>
            <p:spPr>
              <a:xfrm>
                <a:off x="844064" y="3537578"/>
                <a:ext cx="8762158" cy="4571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50000"/>
                </a:schemeClr>
              </a:solidFill>
              <a:ln>
                <a:solidFill>
                  <a:schemeClr val="tx1">
                    <a:lumMod val="75000"/>
                    <a:lumOff val="25000"/>
                    <a:alpha val="50457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22D92DFB-7B7A-DA6E-637E-286030E1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4949" y="3951849"/>
              <a:ext cx="519040" cy="195167"/>
            </a:xfrm>
            <a:prstGeom prst="rect">
              <a:avLst/>
            </a:prstGeom>
          </p:spPr>
        </p:pic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3724E9D2-F2F7-9C7C-72F4-7FE1167ACC1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821" y="5312049"/>
            <a:ext cx="1372627" cy="117822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8F19E3D-819D-0B05-6945-ADD80D3732C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9298" y="70633"/>
            <a:ext cx="1661804" cy="74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6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17F166B-751A-F6F2-5290-7AE5F0A73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65B69EE-57B0-6FF3-3A93-3D5278292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03620C-1E3F-2C41-7148-E82821FF6A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E763C-81F5-4323-9E8F-E5164DEF6DF4}" type="datetimeFigureOut">
              <a:rPr kumimoji="1" lang="ja-JP" altLang="en-US" smtClean="0"/>
              <a:t>2023/10/19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A97F22-FF53-658B-9FAD-E89076ADE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AEF21F1-9729-2951-2A29-1DFCC745F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7EE9F-0505-4C17-8A82-4ECAE6997E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862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y.rotary.org/ja/signup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B561406E-7B62-3DD7-E412-D5913923F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37598"/>
            <a:ext cx="10515600" cy="3057757"/>
          </a:xfrm>
        </p:spPr>
        <p:txBody>
          <a:bodyPr anchor="ctr" anchorCtr="0">
            <a:normAutofit/>
          </a:bodyPr>
          <a:lstStyle/>
          <a:p>
            <a:pPr algn="ctr"/>
            <a:r>
              <a:rPr lang="ja-JP" altLang="en-US" sz="5400" b="1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「ロータリー賞と</a:t>
            </a:r>
            <a:r>
              <a:rPr lang="en-US" altLang="ja-JP" sz="5400" b="1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My Rotary</a:t>
            </a:r>
            <a:r>
              <a:rPr lang="ja-JP" altLang="en-US" sz="5400" b="1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lang="ja-JP" altLang="en-US" sz="5400" b="1" dirty="0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38545E4-3F4F-7F5C-BF6B-7B5AC3BBE8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b" anchorCtr="1">
            <a:normAutofit/>
          </a:bodyPr>
          <a:lstStyle/>
          <a:p>
            <a:pPr algn="ctr"/>
            <a:r>
              <a:rPr lang="ja-JP" altLang="en-US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公共イメージ向上委員会</a:t>
            </a:r>
          </a:p>
          <a:p>
            <a:pPr algn="ctr"/>
            <a:r>
              <a:rPr lang="ja-JP" altLang="en-US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委員　田 原至（大阪西</a:t>
            </a:r>
            <a:r>
              <a:rPr lang="en-US" altLang="ja-JP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RC</a:t>
            </a:r>
            <a:r>
              <a:rPr lang="ja-JP" altLang="en-US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A43CA13-D2D1-0EBD-E5D3-4C0D9CB743A4}"/>
              </a:ext>
            </a:extLst>
          </p:cNvPr>
          <p:cNvSpPr txBox="1"/>
          <p:nvPr/>
        </p:nvSpPr>
        <p:spPr>
          <a:xfrm>
            <a:off x="829044" y="272535"/>
            <a:ext cx="63020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Session</a:t>
            </a:r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：４</a:t>
            </a:r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3333864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B1A6DEA-9FA5-FA15-5A86-1D8E748C2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300"/>
            <a:ext cx="5854239" cy="5613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EC13965-C0A1-3213-BC21-4A464066B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239" y="622300"/>
            <a:ext cx="541509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1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C845700-0B03-9141-D21C-25E77B266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932" y="0"/>
            <a:ext cx="6850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5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0">
            <a:extLst>
              <a:ext uri="{FF2B5EF4-FFF2-40B4-BE49-F238E27FC236}">
                <a16:creationId xmlns:a16="http://schemas.microsoft.com/office/drawing/2014/main" id="{44FB0236-D642-3CAA-E44E-547EC1E01ED8}"/>
              </a:ext>
            </a:extLst>
          </p:cNvPr>
          <p:cNvSpPr txBox="1">
            <a:spLocks/>
          </p:cNvSpPr>
          <p:nvPr/>
        </p:nvSpPr>
        <p:spPr>
          <a:xfrm>
            <a:off x="265814" y="136525"/>
            <a:ext cx="9335386" cy="7129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defRPr>
            </a:lvl1pPr>
          </a:lstStyle>
          <a:p>
            <a:r>
              <a:rPr lang="en-US" altLang="ja-JP" dirty="0"/>
              <a:t>My ROTARY</a:t>
            </a:r>
            <a:r>
              <a:rPr lang="ja-JP" altLang="en-US" dirty="0"/>
              <a:t>の機能：</a:t>
            </a:r>
            <a:r>
              <a:rPr lang="en-US" altLang="ja-JP" dirty="0"/>
              <a:t> My ROTARY</a:t>
            </a:r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68DCA88-ADEC-3945-3EB6-8A851F53C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293" y="1197975"/>
            <a:ext cx="9785533" cy="517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FFE9E069-BFDF-DDCA-EBEF-087516187866}"/>
              </a:ext>
            </a:extLst>
          </p:cNvPr>
          <p:cNvSpPr/>
          <p:nvPr/>
        </p:nvSpPr>
        <p:spPr>
          <a:xfrm>
            <a:off x="1106293" y="2269025"/>
            <a:ext cx="951107" cy="4383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E8D742C-80BF-50D8-91BB-29046A9CFA6F}"/>
              </a:ext>
            </a:extLst>
          </p:cNvPr>
          <p:cNvSpPr/>
          <p:nvPr/>
        </p:nvSpPr>
        <p:spPr>
          <a:xfrm>
            <a:off x="8448675" y="2886075"/>
            <a:ext cx="2343150" cy="2190750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5241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5E2BC39-F32B-DAFA-32C0-F561F2087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12192000" cy="675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1A375B3-BFEA-C12E-93C6-6DD52F871EBA}"/>
              </a:ext>
            </a:extLst>
          </p:cNvPr>
          <p:cNvSpPr/>
          <p:nvPr/>
        </p:nvSpPr>
        <p:spPr>
          <a:xfrm>
            <a:off x="2247089" y="2178996"/>
            <a:ext cx="1546698" cy="389106"/>
          </a:xfrm>
          <a:prstGeom prst="rect">
            <a:avLst/>
          </a:prstGeom>
          <a:gradFill>
            <a:gsLst>
              <a:gs pos="0">
                <a:schemeClr val="bg1"/>
              </a:gs>
              <a:gs pos="6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10C12CD-AEFF-70CB-BA2F-046329AAF9B5}"/>
              </a:ext>
            </a:extLst>
          </p:cNvPr>
          <p:cNvSpPr/>
          <p:nvPr/>
        </p:nvSpPr>
        <p:spPr>
          <a:xfrm>
            <a:off x="10259438" y="76740"/>
            <a:ext cx="1546698" cy="389106"/>
          </a:xfrm>
          <a:prstGeom prst="rect">
            <a:avLst/>
          </a:prstGeom>
          <a:gradFill>
            <a:gsLst>
              <a:gs pos="0">
                <a:schemeClr val="bg1"/>
              </a:gs>
              <a:gs pos="6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8866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5A134BB-B355-08E7-2A5E-8CC3EE82A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211" y="1326143"/>
            <a:ext cx="10005511" cy="4788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タイトル 10">
            <a:extLst>
              <a:ext uri="{FF2B5EF4-FFF2-40B4-BE49-F238E27FC236}">
                <a16:creationId xmlns:a16="http://schemas.microsoft.com/office/drawing/2014/main" id="{44FB0236-D642-3CAA-E44E-547EC1E01ED8}"/>
              </a:ext>
            </a:extLst>
          </p:cNvPr>
          <p:cNvSpPr txBox="1">
            <a:spLocks/>
          </p:cNvSpPr>
          <p:nvPr/>
        </p:nvSpPr>
        <p:spPr>
          <a:xfrm>
            <a:off x="265814" y="136525"/>
            <a:ext cx="9335386" cy="7129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defRPr>
            </a:lvl1pPr>
          </a:lstStyle>
          <a:p>
            <a:r>
              <a:rPr lang="en-US" altLang="ja-JP" dirty="0"/>
              <a:t>My ROTARY</a:t>
            </a:r>
            <a:r>
              <a:rPr lang="ja-JP" altLang="en-US" dirty="0"/>
              <a:t>の機能：参加する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FFE9E069-BFDF-DDCA-EBEF-087516187866}"/>
              </a:ext>
            </a:extLst>
          </p:cNvPr>
          <p:cNvSpPr/>
          <p:nvPr/>
        </p:nvSpPr>
        <p:spPr>
          <a:xfrm>
            <a:off x="1925443" y="2469050"/>
            <a:ext cx="951107" cy="4383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E8D742C-80BF-50D8-91BB-29046A9CFA6F}"/>
              </a:ext>
            </a:extLst>
          </p:cNvPr>
          <p:cNvSpPr/>
          <p:nvPr/>
        </p:nvSpPr>
        <p:spPr>
          <a:xfrm>
            <a:off x="8448675" y="2886075"/>
            <a:ext cx="2343150" cy="2190750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E95B19C1-A0DA-20B4-92EF-896D0E0B3B07}"/>
              </a:ext>
            </a:extLst>
          </p:cNvPr>
          <p:cNvSpPr/>
          <p:nvPr/>
        </p:nvSpPr>
        <p:spPr>
          <a:xfrm>
            <a:off x="4711505" y="3831125"/>
            <a:ext cx="1765495" cy="438353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0740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F2A7766-F244-FBAF-03E1-6C3E7C6AC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41275"/>
            <a:ext cx="12125325" cy="7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12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2235E834-ABC6-0155-A28F-DBBCF3A25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300"/>
            <a:ext cx="6944985" cy="6972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A1DF74C-1AFF-ACED-73CC-6E83D8E8E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739" y="0"/>
            <a:ext cx="594717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09E8E053-4412-DBEC-9F3B-0ABD9055CFB4}"/>
              </a:ext>
            </a:extLst>
          </p:cNvPr>
          <p:cNvSpPr/>
          <p:nvPr/>
        </p:nvSpPr>
        <p:spPr>
          <a:xfrm>
            <a:off x="2868418" y="5774225"/>
            <a:ext cx="2408432" cy="6170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12225C07-F03D-799B-52FD-E58D0B315223}"/>
              </a:ext>
            </a:extLst>
          </p:cNvPr>
          <p:cNvSpPr/>
          <p:nvPr/>
        </p:nvSpPr>
        <p:spPr>
          <a:xfrm>
            <a:off x="837813" y="6391275"/>
            <a:ext cx="1200537" cy="4383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コネクタ: カギ線 14">
            <a:extLst>
              <a:ext uri="{FF2B5EF4-FFF2-40B4-BE49-F238E27FC236}">
                <a16:creationId xmlns:a16="http://schemas.microsoft.com/office/drawing/2014/main" id="{FBDBD674-9D4C-7010-8518-54709D476476}"/>
              </a:ext>
            </a:extLst>
          </p:cNvPr>
          <p:cNvCxnSpPr>
            <a:cxnSpLocks/>
            <a:stCxn id="13" idx="3"/>
            <a:endCxn id="12" idx="1"/>
          </p:cNvCxnSpPr>
          <p:nvPr/>
        </p:nvCxnSpPr>
        <p:spPr>
          <a:xfrm flipV="1">
            <a:off x="5276850" y="3429000"/>
            <a:ext cx="1207889" cy="2653750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612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7F7C195-AFA8-7EA4-6112-58CD31872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630" y="0"/>
            <a:ext cx="12661260" cy="70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17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7F7C195-AFA8-7EA4-6112-58CD31872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2212EA2-001D-890F-491C-884C04DAD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444" y="0"/>
            <a:ext cx="12844888" cy="68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79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7F7C195-AFA8-7EA4-6112-58CD31872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2212EA2-001D-890F-491C-884C04DAD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169"/>
            <a:ext cx="12192000" cy="652366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A9FC6C7-8D7E-2BB1-BA25-47F65B44C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732" y="-8387"/>
            <a:ext cx="12308732" cy="687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50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832022E1-1CC8-5E8D-528F-7057C0520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ロータリー賞とは</a:t>
            </a:r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DF51A735-AA41-FFAB-6524-929D6D577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236" y="1116814"/>
            <a:ext cx="11354686" cy="5107341"/>
          </a:xfrm>
        </p:spPr>
        <p:txBody>
          <a:bodyPr anchor="ctr" anchorCtr="0"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4000" b="1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「ロータリー賞」</a:t>
            </a:r>
            <a:r>
              <a:rPr lang="ja-JP" altLang="en-US" sz="4000" dirty="0"/>
              <a:t>とは、</a:t>
            </a:r>
            <a:r>
              <a:rPr lang="ja-JP" altLang="en-US" sz="3000" dirty="0"/>
              <a:t>各年度に優れた取り組みを行ったクラブを表彰するものです。ロータリー賞 の目標に向けた取り組みは、</a:t>
            </a:r>
            <a:r>
              <a:rPr lang="ja-JP" altLang="en-US" sz="3000" b="1" dirty="0">
                <a:highlight>
                  <a:srgbClr val="FFFF00"/>
                </a:highlight>
              </a:rPr>
              <a:t>クラブで会員の参加</a:t>
            </a:r>
            <a:r>
              <a:rPr lang="ja-JP" altLang="en-US" sz="3000" dirty="0"/>
              <a:t>を促し、地域社会におけるクラブの存在意義 を保ち、効率的に運営するための一助となります。人びとを温かく迎え、その参加を促すクラ ブは、ロータリーの価値観を反映したクラブであると言えます。クラブがロータリー賞の目標 に取り組むことで、ロータリーの力強さを保ち、</a:t>
            </a:r>
            <a:r>
              <a:rPr lang="ja-JP" altLang="en-US" sz="3000" dirty="0">
                <a:highlight>
                  <a:srgbClr val="FFFF00"/>
                </a:highlight>
              </a:rPr>
              <a:t>次世代にとってふさわしい文化を育む</a:t>
            </a:r>
            <a:r>
              <a:rPr lang="ja-JP" altLang="en-US" sz="3000" dirty="0"/>
              <a:t>ことが できます。 </a:t>
            </a:r>
          </a:p>
        </p:txBody>
      </p:sp>
    </p:spTree>
    <p:extLst>
      <p:ext uri="{BB962C8B-B14F-4D97-AF65-F5344CB8AC3E}">
        <p14:creationId xmlns:p14="http://schemas.microsoft.com/office/powerpoint/2010/main" val="3505997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0D6B2EC-491E-19F0-3297-2D86AAF29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109" y="1313877"/>
            <a:ext cx="9995791" cy="4703902"/>
          </a:xfrm>
          <a:prstGeom prst="rect">
            <a:avLst/>
          </a:prstGeom>
        </p:spPr>
      </p:pic>
      <p:sp>
        <p:nvSpPr>
          <p:cNvPr id="5" name="タイトル 10">
            <a:extLst>
              <a:ext uri="{FF2B5EF4-FFF2-40B4-BE49-F238E27FC236}">
                <a16:creationId xmlns:a16="http://schemas.microsoft.com/office/drawing/2014/main" id="{44FB0236-D642-3CAA-E44E-547EC1E01ED8}"/>
              </a:ext>
            </a:extLst>
          </p:cNvPr>
          <p:cNvSpPr txBox="1">
            <a:spLocks/>
          </p:cNvSpPr>
          <p:nvPr/>
        </p:nvSpPr>
        <p:spPr>
          <a:xfrm>
            <a:off x="265814" y="136525"/>
            <a:ext cx="9335386" cy="7129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defRPr>
            </a:lvl1pPr>
          </a:lstStyle>
          <a:p>
            <a:r>
              <a:rPr lang="en-US" altLang="ja-JP" dirty="0"/>
              <a:t>My ROTARY</a:t>
            </a:r>
            <a:r>
              <a:rPr lang="ja-JP" altLang="en-US" dirty="0"/>
              <a:t>の機能：イベント＆ネットワーク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FFE9E069-BFDF-DDCA-EBEF-087516187866}"/>
              </a:ext>
            </a:extLst>
          </p:cNvPr>
          <p:cNvSpPr/>
          <p:nvPr/>
        </p:nvSpPr>
        <p:spPr>
          <a:xfrm>
            <a:off x="3011293" y="2450000"/>
            <a:ext cx="1417832" cy="4383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E8D742C-80BF-50D8-91BB-29046A9CFA6F}"/>
              </a:ext>
            </a:extLst>
          </p:cNvPr>
          <p:cNvSpPr/>
          <p:nvPr/>
        </p:nvSpPr>
        <p:spPr>
          <a:xfrm>
            <a:off x="8267700" y="3057525"/>
            <a:ext cx="2343150" cy="2190750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6695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D988C8D-9A4D-607B-633D-323FC1ABD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72"/>
            <a:ext cx="12192000" cy="6803855"/>
          </a:xfrm>
          <a:prstGeom prst="rect">
            <a:avLst/>
          </a:prstGeom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E289A10-DC4A-1266-44ED-A1CD8807C98E}"/>
              </a:ext>
            </a:extLst>
          </p:cNvPr>
          <p:cNvSpPr/>
          <p:nvPr/>
        </p:nvSpPr>
        <p:spPr>
          <a:xfrm>
            <a:off x="0" y="144950"/>
            <a:ext cx="3162300" cy="5408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39E0F7D1-33A9-C59B-CB77-4FD768E4E8AB}"/>
              </a:ext>
            </a:extLst>
          </p:cNvPr>
          <p:cNvSpPr/>
          <p:nvPr/>
        </p:nvSpPr>
        <p:spPr>
          <a:xfrm>
            <a:off x="5554467" y="6212375"/>
            <a:ext cx="2056007" cy="61855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9518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1C010E6-1DD3-2E16-F2C3-1039B7651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52" y="1195251"/>
            <a:ext cx="10090096" cy="5219016"/>
          </a:xfrm>
          <a:prstGeom prst="rect">
            <a:avLst/>
          </a:prstGeom>
        </p:spPr>
      </p:pic>
      <p:sp>
        <p:nvSpPr>
          <p:cNvPr id="5" name="タイトル 10">
            <a:extLst>
              <a:ext uri="{FF2B5EF4-FFF2-40B4-BE49-F238E27FC236}">
                <a16:creationId xmlns:a16="http://schemas.microsoft.com/office/drawing/2014/main" id="{44FB0236-D642-3CAA-E44E-547EC1E01ED8}"/>
              </a:ext>
            </a:extLst>
          </p:cNvPr>
          <p:cNvSpPr txBox="1">
            <a:spLocks/>
          </p:cNvSpPr>
          <p:nvPr/>
        </p:nvSpPr>
        <p:spPr>
          <a:xfrm>
            <a:off x="265814" y="136525"/>
            <a:ext cx="9335386" cy="7129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defRPr>
            </a:lvl1pPr>
          </a:lstStyle>
          <a:p>
            <a:r>
              <a:rPr lang="en-US" altLang="ja-JP" dirty="0"/>
              <a:t>My ROTARY</a:t>
            </a:r>
            <a:r>
              <a:rPr lang="ja-JP" altLang="en-US" dirty="0"/>
              <a:t>の機能：情報＆リソース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FFE9E069-BFDF-DDCA-EBEF-087516187866}"/>
              </a:ext>
            </a:extLst>
          </p:cNvPr>
          <p:cNvSpPr/>
          <p:nvPr/>
        </p:nvSpPr>
        <p:spPr>
          <a:xfrm>
            <a:off x="4840093" y="2421425"/>
            <a:ext cx="1417832" cy="4383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E8D742C-80BF-50D8-91BB-29046A9CFA6F}"/>
              </a:ext>
            </a:extLst>
          </p:cNvPr>
          <p:cNvSpPr/>
          <p:nvPr/>
        </p:nvSpPr>
        <p:spPr>
          <a:xfrm>
            <a:off x="8524875" y="3057525"/>
            <a:ext cx="2343150" cy="2190750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8730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34090E5-66C5-72F9-4823-8E96B3554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36901" cy="6858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700B249-4126-1770-B61D-2AB2492EE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428" y="76200"/>
            <a:ext cx="467357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79C9E5F7-0A97-069B-584A-AC44EE8DD17B}"/>
              </a:ext>
            </a:extLst>
          </p:cNvPr>
          <p:cNvSpPr/>
          <p:nvPr/>
        </p:nvSpPr>
        <p:spPr>
          <a:xfrm>
            <a:off x="4135242" y="5812325"/>
            <a:ext cx="3383185" cy="9313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コネクタ: カギ線 11">
            <a:extLst>
              <a:ext uri="{FF2B5EF4-FFF2-40B4-BE49-F238E27FC236}">
                <a16:creationId xmlns:a16="http://schemas.microsoft.com/office/drawing/2014/main" id="{272F4585-5BA1-C913-30AE-D4171C07DF08}"/>
              </a:ext>
            </a:extLst>
          </p:cNvPr>
          <p:cNvCxnSpPr>
            <a:cxnSpLocks/>
            <a:stCxn id="11" idx="0"/>
          </p:cNvCxnSpPr>
          <p:nvPr/>
        </p:nvCxnSpPr>
        <p:spPr>
          <a:xfrm rot="5400000" flipH="1" flipV="1">
            <a:off x="5928644" y="4222542"/>
            <a:ext cx="1487975" cy="1691592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655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0EFBA4E-C98E-C5EF-BC4C-CF98E484B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01" y="1150361"/>
            <a:ext cx="10575173" cy="5280843"/>
          </a:xfrm>
          <a:prstGeom prst="rect">
            <a:avLst/>
          </a:prstGeom>
        </p:spPr>
      </p:pic>
      <p:sp>
        <p:nvSpPr>
          <p:cNvPr id="5" name="タイトル 10">
            <a:extLst>
              <a:ext uri="{FF2B5EF4-FFF2-40B4-BE49-F238E27FC236}">
                <a16:creationId xmlns:a16="http://schemas.microsoft.com/office/drawing/2014/main" id="{44FB0236-D642-3CAA-E44E-547EC1E01ED8}"/>
              </a:ext>
            </a:extLst>
          </p:cNvPr>
          <p:cNvSpPr txBox="1">
            <a:spLocks/>
          </p:cNvSpPr>
          <p:nvPr/>
        </p:nvSpPr>
        <p:spPr>
          <a:xfrm>
            <a:off x="265814" y="136525"/>
            <a:ext cx="9335386" cy="7129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defRPr>
            </a:lvl1pPr>
          </a:lstStyle>
          <a:p>
            <a:r>
              <a:rPr lang="en-US" altLang="ja-JP" dirty="0"/>
              <a:t>My ROTAY</a:t>
            </a:r>
            <a:r>
              <a:rPr lang="ja-JP" altLang="en-US" dirty="0"/>
              <a:t>の機能：ロータリーについて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FFE9E069-BFDF-DDCA-EBEF-087516187866}"/>
              </a:ext>
            </a:extLst>
          </p:cNvPr>
          <p:cNvSpPr/>
          <p:nvPr/>
        </p:nvSpPr>
        <p:spPr>
          <a:xfrm>
            <a:off x="6343207" y="2411900"/>
            <a:ext cx="1476818" cy="521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E8D742C-80BF-50D8-91BB-29046A9CFA6F}"/>
              </a:ext>
            </a:extLst>
          </p:cNvPr>
          <p:cNvSpPr/>
          <p:nvPr/>
        </p:nvSpPr>
        <p:spPr>
          <a:xfrm>
            <a:off x="8851149" y="3067050"/>
            <a:ext cx="2607426" cy="2362200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4587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1122B6C-6C56-F1B0-87C8-267CD768E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62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0">
            <a:extLst>
              <a:ext uri="{FF2B5EF4-FFF2-40B4-BE49-F238E27FC236}">
                <a16:creationId xmlns:a16="http://schemas.microsoft.com/office/drawing/2014/main" id="{44FB0236-D642-3CAA-E44E-547EC1E01ED8}"/>
              </a:ext>
            </a:extLst>
          </p:cNvPr>
          <p:cNvSpPr txBox="1">
            <a:spLocks/>
          </p:cNvSpPr>
          <p:nvPr/>
        </p:nvSpPr>
        <p:spPr>
          <a:xfrm>
            <a:off x="265814" y="136525"/>
            <a:ext cx="9335386" cy="7129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defRPr>
            </a:lvl1pPr>
          </a:lstStyle>
          <a:p>
            <a:r>
              <a:rPr lang="ja-JP" altLang="en-US" dirty="0"/>
              <a:t>なぜ</a:t>
            </a:r>
            <a:r>
              <a:rPr lang="en-US" altLang="ja-JP" dirty="0"/>
              <a:t>My ROTARY</a:t>
            </a:r>
            <a:r>
              <a:rPr lang="ja-JP" altLang="en-US" dirty="0"/>
              <a:t>に登録しなければいけないのか？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62321E91-4E22-E71B-D525-01A4C423DEAB}"/>
              </a:ext>
            </a:extLst>
          </p:cNvPr>
          <p:cNvSpPr/>
          <p:nvPr/>
        </p:nvSpPr>
        <p:spPr>
          <a:xfrm>
            <a:off x="1272540" y="1539240"/>
            <a:ext cx="9335386" cy="188976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6600" b="1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ウェブ版公式名簿</a:t>
            </a:r>
            <a:endParaRPr kumimoji="1" lang="ja-JP" altLang="en-US" sz="6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グラフィックス 3" descr="閉じた本 単色塗りつぶし">
            <a:extLst>
              <a:ext uri="{FF2B5EF4-FFF2-40B4-BE49-F238E27FC236}">
                <a16:creationId xmlns:a16="http://schemas.microsoft.com/office/drawing/2014/main" id="{F0DE9045-808D-54FE-6B7F-63CE96001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06040" y="3791556"/>
            <a:ext cx="1584960" cy="180597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6C29708-BCE5-F0BF-2B26-F7C2AA3E765F}"/>
              </a:ext>
            </a:extLst>
          </p:cNvPr>
          <p:cNvSpPr txBox="1"/>
          <p:nvPr/>
        </p:nvSpPr>
        <p:spPr>
          <a:xfrm>
            <a:off x="2278380" y="5597531"/>
            <a:ext cx="2240280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kumimoji="1" lang="ja-JP" altLang="en-US" dirty="0">
                <a:solidFill>
                  <a:srgbClr val="202124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各クラブ　</a:t>
            </a:r>
            <a:r>
              <a:rPr kumimoji="1" lang="en-US" altLang="ja-JP" dirty="0">
                <a:solidFill>
                  <a:srgbClr val="202124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R</a:t>
            </a:r>
            <a:r>
              <a:rPr lang="en-US" altLang="ja-JP" b="0" i="0" dirty="0">
                <a:solidFill>
                  <a:srgbClr val="202124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oster</a:t>
            </a:r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次の値と等しい 7">
            <a:extLst>
              <a:ext uri="{FF2B5EF4-FFF2-40B4-BE49-F238E27FC236}">
                <a16:creationId xmlns:a16="http://schemas.microsoft.com/office/drawing/2014/main" id="{B50EC21C-1423-F76A-8FB0-7CA8D3CA913D}"/>
              </a:ext>
            </a:extLst>
          </p:cNvPr>
          <p:cNvSpPr/>
          <p:nvPr/>
        </p:nvSpPr>
        <p:spPr>
          <a:xfrm>
            <a:off x="4644866" y="4237343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C56FE6A-6B9A-7619-4FFC-9DFA01AE0F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663618"/>
            <a:ext cx="4061460" cy="180597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C31AB92-573F-E8B6-8F05-672958628801}"/>
              </a:ext>
            </a:extLst>
          </p:cNvPr>
          <p:cNvSpPr txBox="1"/>
          <p:nvPr/>
        </p:nvSpPr>
        <p:spPr>
          <a:xfrm>
            <a:off x="6927532" y="5597531"/>
            <a:ext cx="2398395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kumimoji="1" lang="en-US" altLang="ja-JP" dirty="0">
                <a:solidFill>
                  <a:srgbClr val="202124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Rotary</a:t>
            </a:r>
            <a:r>
              <a:rPr kumimoji="1" lang="ja-JP" altLang="en-US" dirty="0">
                <a:solidFill>
                  <a:srgbClr val="202124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en-US" altLang="ja-JP" dirty="0">
                <a:solidFill>
                  <a:srgbClr val="202124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R</a:t>
            </a:r>
            <a:r>
              <a:rPr lang="en-US" altLang="ja-JP" b="0" i="0" dirty="0">
                <a:solidFill>
                  <a:srgbClr val="202124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oster</a:t>
            </a:r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393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DFE824D-6F55-74FA-E175-E77460EC09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92" y="1379032"/>
            <a:ext cx="6134310" cy="2745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4F1BBFA6-4929-1678-6148-F396F1C69223}"/>
              </a:ext>
            </a:extLst>
          </p:cNvPr>
          <p:cNvSpPr/>
          <p:nvPr/>
        </p:nvSpPr>
        <p:spPr>
          <a:xfrm>
            <a:off x="5015865" y="1644015"/>
            <a:ext cx="1413510" cy="14135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10">
            <a:extLst>
              <a:ext uri="{FF2B5EF4-FFF2-40B4-BE49-F238E27FC236}">
                <a16:creationId xmlns:a16="http://schemas.microsoft.com/office/drawing/2014/main" id="{6EC54343-A34B-121C-77F5-7E4544FCE97E}"/>
              </a:ext>
            </a:extLst>
          </p:cNvPr>
          <p:cNvSpPr txBox="1">
            <a:spLocks/>
          </p:cNvSpPr>
          <p:nvPr/>
        </p:nvSpPr>
        <p:spPr>
          <a:xfrm>
            <a:off x="265814" y="136525"/>
            <a:ext cx="9335386" cy="7129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defRPr>
            </a:lvl1pPr>
          </a:lstStyle>
          <a:p>
            <a:r>
              <a:rPr lang="ja-JP" altLang="en-US" dirty="0"/>
              <a:t>会員とクラブの検索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91A5727-B8A3-EFF7-1086-FE8C38DF7B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701" y="3281208"/>
            <a:ext cx="5989307" cy="2745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7C85F505-3B0E-0C31-5D91-61F01D9B5590}"/>
              </a:ext>
            </a:extLst>
          </p:cNvPr>
          <p:cNvSpPr/>
          <p:nvPr/>
        </p:nvSpPr>
        <p:spPr>
          <a:xfrm>
            <a:off x="6095999" y="4389308"/>
            <a:ext cx="1438275" cy="37319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139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0">
            <a:extLst>
              <a:ext uri="{FF2B5EF4-FFF2-40B4-BE49-F238E27FC236}">
                <a16:creationId xmlns:a16="http://schemas.microsoft.com/office/drawing/2014/main" id="{0AE775C9-CB53-0EFC-385F-03ED0BCCB0AD}"/>
              </a:ext>
            </a:extLst>
          </p:cNvPr>
          <p:cNvSpPr txBox="1">
            <a:spLocks/>
          </p:cNvSpPr>
          <p:nvPr/>
        </p:nvSpPr>
        <p:spPr>
          <a:xfrm>
            <a:off x="265814" y="136525"/>
            <a:ext cx="9335386" cy="7129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defRPr>
            </a:lvl1pPr>
          </a:lstStyle>
          <a:p>
            <a:r>
              <a:rPr lang="en-US" altLang="ja-JP" dirty="0"/>
              <a:t>My ROTARY </a:t>
            </a:r>
            <a:r>
              <a:rPr lang="ja-JP" altLang="en-US" dirty="0"/>
              <a:t>「会員」検索結果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AA7B166-2939-741B-F73F-FDAD9E6136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076" y="1352550"/>
            <a:ext cx="5236782" cy="3785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97B9C68-B18B-59B9-70CE-17648A4284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058" y="1352550"/>
            <a:ext cx="4699727" cy="3953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CC6D99EE-4B20-8E9E-E352-CF18FC6902ED}"/>
              </a:ext>
            </a:extLst>
          </p:cNvPr>
          <p:cNvSpPr/>
          <p:nvPr/>
        </p:nvSpPr>
        <p:spPr>
          <a:xfrm>
            <a:off x="423837" y="2611925"/>
            <a:ext cx="1424014" cy="4383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コネクタ: カギ線 8">
            <a:extLst>
              <a:ext uri="{FF2B5EF4-FFF2-40B4-BE49-F238E27FC236}">
                <a16:creationId xmlns:a16="http://schemas.microsoft.com/office/drawing/2014/main" id="{CEE7F8C8-F59F-D136-4FA8-577FB82B6727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1847851" y="2831102"/>
            <a:ext cx="552449" cy="1493147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5722577-449E-E497-71A4-F7B3AB7760F4}"/>
              </a:ext>
            </a:extLst>
          </p:cNvPr>
          <p:cNvSpPr/>
          <p:nvPr/>
        </p:nvSpPr>
        <p:spPr>
          <a:xfrm>
            <a:off x="2400300" y="4019347"/>
            <a:ext cx="1638300" cy="60980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7EEB0AA2-50E6-C23A-1E17-DD490904939E}"/>
              </a:ext>
            </a:extLst>
          </p:cNvPr>
          <p:cNvSpPr/>
          <p:nvPr/>
        </p:nvSpPr>
        <p:spPr>
          <a:xfrm>
            <a:off x="9363075" y="1628573"/>
            <a:ext cx="666750" cy="47645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コネクタ: カギ線 14">
            <a:extLst>
              <a:ext uri="{FF2B5EF4-FFF2-40B4-BE49-F238E27FC236}">
                <a16:creationId xmlns:a16="http://schemas.microsoft.com/office/drawing/2014/main" id="{0C4D83DE-1325-DF76-0FBA-170C6625FEEB}"/>
              </a:ext>
            </a:extLst>
          </p:cNvPr>
          <p:cNvCxnSpPr>
            <a:cxnSpLocks/>
            <a:stCxn id="10" idx="3"/>
            <a:endCxn id="7" idx="1"/>
          </p:cNvCxnSpPr>
          <p:nvPr/>
        </p:nvCxnSpPr>
        <p:spPr>
          <a:xfrm flipV="1">
            <a:off x="4038600" y="3329089"/>
            <a:ext cx="1203458" cy="995160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コネクタ: カギ線 19">
            <a:extLst>
              <a:ext uri="{FF2B5EF4-FFF2-40B4-BE49-F238E27FC236}">
                <a16:creationId xmlns:a16="http://schemas.microsoft.com/office/drawing/2014/main" id="{1CDBBBB6-B1C0-9A1F-5B10-AB51197E88FF}"/>
              </a:ext>
            </a:extLst>
          </p:cNvPr>
          <p:cNvCxnSpPr>
            <a:cxnSpLocks/>
            <a:stCxn id="11" idx="3"/>
            <a:endCxn id="27" idx="0"/>
          </p:cNvCxnSpPr>
          <p:nvPr/>
        </p:nvCxnSpPr>
        <p:spPr>
          <a:xfrm flipH="1">
            <a:off x="9540299" y="1866799"/>
            <a:ext cx="489526" cy="2009568"/>
          </a:xfrm>
          <a:prstGeom prst="bentConnector4">
            <a:avLst>
              <a:gd name="adj1" fmla="val -46698"/>
              <a:gd name="adj2" fmla="val 5592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>
            <a:extLst>
              <a:ext uri="{FF2B5EF4-FFF2-40B4-BE49-F238E27FC236}">
                <a16:creationId xmlns:a16="http://schemas.microsoft.com/office/drawing/2014/main" id="{BBD7CFF3-D3D8-AC08-9B37-E13E64BC52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674" y="3876367"/>
            <a:ext cx="4667250" cy="2427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6078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0">
            <a:extLst>
              <a:ext uri="{FF2B5EF4-FFF2-40B4-BE49-F238E27FC236}">
                <a16:creationId xmlns:a16="http://schemas.microsoft.com/office/drawing/2014/main" id="{C0C4CD7C-04AC-BB00-1F7E-3BC0CC7E6951}"/>
              </a:ext>
            </a:extLst>
          </p:cNvPr>
          <p:cNvSpPr txBox="1">
            <a:spLocks/>
          </p:cNvSpPr>
          <p:nvPr/>
        </p:nvSpPr>
        <p:spPr>
          <a:xfrm>
            <a:off x="265814" y="136525"/>
            <a:ext cx="9335386" cy="7129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defRPr>
            </a:lvl1pPr>
          </a:lstStyle>
          <a:p>
            <a:r>
              <a:rPr lang="en-US" altLang="ja-JP" dirty="0"/>
              <a:t>My ROTARY </a:t>
            </a:r>
            <a:r>
              <a:rPr lang="ja-JP" altLang="en-US" dirty="0"/>
              <a:t>「クラブ」検索結果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4F4167B-EFF5-6EF2-1BBA-75090B089E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70" y="1209675"/>
            <a:ext cx="6001390" cy="4933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6E04DB9-6055-CE56-C69C-2264343F98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660" y="1771649"/>
            <a:ext cx="4932694" cy="4105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1DE7DD00-1120-69E2-4536-A6F9AA46D61E}"/>
              </a:ext>
            </a:extLst>
          </p:cNvPr>
          <p:cNvSpPr/>
          <p:nvPr/>
        </p:nvSpPr>
        <p:spPr>
          <a:xfrm>
            <a:off x="3138461" y="5238547"/>
            <a:ext cx="2528914" cy="9050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コネクタ: カギ線 15">
            <a:extLst>
              <a:ext uri="{FF2B5EF4-FFF2-40B4-BE49-F238E27FC236}">
                <a16:creationId xmlns:a16="http://schemas.microsoft.com/office/drawing/2014/main" id="{3E5964FA-3464-8B46-C010-B43091E774D9}"/>
              </a:ext>
            </a:extLst>
          </p:cNvPr>
          <p:cNvCxnSpPr>
            <a:stCxn id="12" idx="3"/>
            <a:endCxn id="11" idx="1"/>
          </p:cNvCxnSpPr>
          <p:nvPr/>
        </p:nvCxnSpPr>
        <p:spPr>
          <a:xfrm flipV="1">
            <a:off x="5667375" y="3824287"/>
            <a:ext cx="1195285" cy="1866799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703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コンテンツ プレースホルダー 1">
            <a:extLst>
              <a:ext uri="{FF2B5EF4-FFF2-40B4-BE49-F238E27FC236}">
                <a16:creationId xmlns:a16="http://schemas.microsoft.com/office/drawing/2014/main" id="{E7BDFE94-52A3-545C-C7DC-F975263F5F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8440512"/>
              </p:ext>
            </p:extLst>
          </p:nvPr>
        </p:nvGraphicFramePr>
        <p:xfrm>
          <a:off x="-340469" y="1169989"/>
          <a:ext cx="12830783" cy="4145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タイトル 10">
            <a:extLst>
              <a:ext uri="{FF2B5EF4-FFF2-40B4-BE49-F238E27FC236}">
                <a16:creationId xmlns:a16="http://schemas.microsoft.com/office/drawing/2014/main" id="{E3A79989-380D-8082-DCA6-954F84C6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14" y="136525"/>
            <a:ext cx="9335386" cy="712977"/>
          </a:xfrm>
        </p:spPr>
        <p:txBody>
          <a:bodyPr>
            <a:normAutofit/>
          </a:bodyPr>
          <a:lstStyle/>
          <a:p>
            <a:r>
              <a:rPr lang="ja-JP" altLang="en-US" dirty="0"/>
              <a:t>ロータリー賞を取るためには？（</a:t>
            </a:r>
            <a:r>
              <a:rPr lang="en-US" altLang="ja-JP" dirty="0"/>
              <a:t>RC</a:t>
            </a:r>
            <a:r>
              <a:rPr lang="ja-JP" altLang="en-US" dirty="0"/>
              <a:t>）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6C3F4112-8B61-0224-ED0A-EF4DFB834B9D}"/>
              </a:ext>
            </a:extLst>
          </p:cNvPr>
          <p:cNvSpPr/>
          <p:nvPr/>
        </p:nvSpPr>
        <p:spPr>
          <a:xfrm>
            <a:off x="7397835" y="5530350"/>
            <a:ext cx="4547936" cy="7382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２６項目の内、１３項目達成すれば</a:t>
            </a:r>
            <a:r>
              <a:rPr kumimoji="1" lang="en-US" altLang="ja-JP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OK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0" name="矢印: 上カーブ 9">
            <a:extLst>
              <a:ext uri="{FF2B5EF4-FFF2-40B4-BE49-F238E27FC236}">
                <a16:creationId xmlns:a16="http://schemas.microsoft.com/office/drawing/2014/main" id="{1F0BD323-F9A4-6BBB-6F9F-3AB750B68893}"/>
              </a:ext>
            </a:extLst>
          </p:cNvPr>
          <p:cNvSpPr/>
          <p:nvPr/>
        </p:nvSpPr>
        <p:spPr>
          <a:xfrm rot="12421785" flipV="1">
            <a:off x="5835879" y="5654281"/>
            <a:ext cx="1572385" cy="332025"/>
          </a:xfrm>
          <a:prstGeom prst="curvedUpArrow">
            <a:avLst>
              <a:gd name="adj1" fmla="val 27297"/>
              <a:gd name="adj2" fmla="val 52897"/>
              <a:gd name="adj3" fmla="val 5531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2825DC3B-9D23-86E9-155B-072FCC284715}"/>
              </a:ext>
            </a:extLst>
          </p:cNvPr>
          <p:cNvSpPr/>
          <p:nvPr/>
        </p:nvSpPr>
        <p:spPr>
          <a:xfrm>
            <a:off x="8647761" y="4348264"/>
            <a:ext cx="1595463" cy="9863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775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0">
            <a:extLst>
              <a:ext uri="{FF2B5EF4-FFF2-40B4-BE49-F238E27FC236}">
                <a16:creationId xmlns:a16="http://schemas.microsoft.com/office/drawing/2014/main" id="{44FB0236-D642-3CAA-E44E-547EC1E01ED8}"/>
              </a:ext>
            </a:extLst>
          </p:cNvPr>
          <p:cNvSpPr txBox="1">
            <a:spLocks/>
          </p:cNvSpPr>
          <p:nvPr/>
        </p:nvSpPr>
        <p:spPr>
          <a:xfrm>
            <a:off x="1428307" y="1233805"/>
            <a:ext cx="9335386" cy="7129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defRPr>
            </a:lvl1pPr>
          </a:lstStyle>
          <a:p>
            <a:r>
              <a:rPr lang="en-US" altLang="ja-JP" dirty="0"/>
              <a:t>My ROTARY</a:t>
            </a:r>
            <a:r>
              <a:rPr lang="ja-JP" altLang="en-US" dirty="0"/>
              <a:t>に、今すぐ登録してみませんか？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0BA9320-3E0F-4291-32E0-F02548EA9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297" y="2024324"/>
            <a:ext cx="4034205" cy="4034205"/>
          </a:xfrm>
          <a:prstGeom prst="rect">
            <a:avLst/>
          </a:prstGeom>
        </p:spPr>
      </p:pic>
      <p:sp>
        <p:nvSpPr>
          <p:cNvPr id="7" name="テキスト ボックス 6">
            <a:hlinkClick r:id="rId3"/>
            <a:extLst>
              <a:ext uri="{FF2B5EF4-FFF2-40B4-BE49-F238E27FC236}">
                <a16:creationId xmlns:a16="http://schemas.microsoft.com/office/drawing/2014/main" id="{08FF52D6-70BA-CCDE-A89A-B42EB09BA195}"/>
              </a:ext>
            </a:extLst>
          </p:cNvPr>
          <p:cNvSpPr txBox="1"/>
          <p:nvPr/>
        </p:nvSpPr>
        <p:spPr>
          <a:xfrm>
            <a:off x="5274502" y="3749040"/>
            <a:ext cx="62312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/>
              <a:t>https://my.rotary.org/ja/signup</a:t>
            </a:r>
          </a:p>
        </p:txBody>
      </p:sp>
    </p:spTree>
    <p:extLst>
      <p:ext uri="{BB962C8B-B14F-4D97-AF65-F5344CB8AC3E}">
        <p14:creationId xmlns:p14="http://schemas.microsoft.com/office/powerpoint/2010/main" val="1934202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B561406E-7B62-3DD7-E412-D5913923F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6965"/>
            <a:ext cx="10515600" cy="1533359"/>
          </a:xfrm>
        </p:spPr>
        <p:txBody>
          <a:bodyPr anchor="ctr" anchorCtr="0">
            <a:normAutofit/>
          </a:bodyPr>
          <a:lstStyle/>
          <a:p>
            <a:pPr algn="ctr"/>
            <a:r>
              <a:rPr lang="ja-JP" altLang="en-US" sz="5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ご清聴ありがとうございました。</a:t>
            </a:r>
            <a:endParaRPr lang="ja-JP" altLang="en-US" sz="5400" b="1" dirty="0"/>
          </a:p>
        </p:txBody>
      </p:sp>
      <p:sp>
        <p:nvSpPr>
          <p:cNvPr id="2" name="テキスト プレースホルダー 4">
            <a:extLst>
              <a:ext uri="{FF2B5EF4-FFF2-40B4-BE49-F238E27FC236}">
                <a16:creationId xmlns:a16="http://schemas.microsoft.com/office/drawing/2014/main" id="{E8ABC430-F87C-68F0-0D64-68A7DA054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08059"/>
            <a:ext cx="10515600" cy="1500187"/>
          </a:xfrm>
        </p:spPr>
        <p:txBody>
          <a:bodyPr anchor="b" anchorCtr="1">
            <a:normAutofit/>
          </a:bodyPr>
          <a:lstStyle/>
          <a:p>
            <a:pPr algn="ctr"/>
            <a:r>
              <a:rPr lang="ja-JP" altLang="en-US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公共イメージ向上委員会</a:t>
            </a:r>
          </a:p>
          <a:p>
            <a:pPr algn="ctr"/>
            <a:r>
              <a:rPr lang="ja-JP" altLang="en-US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委員　田 原至（大阪西</a:t>
            </a:r>
            <a:r>
              <a:rPr lang="en-US" altLang="ja-JP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RC</a:t>
            </a:r>
            <a:r>
              <a:rPr lang="ja-JP" altLang="en-US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0163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コンテンツ プレースホルダー 1">
            <a:extLst>
              <a:ext uri="{FF2B5EF4-FFF2-40B4-BE49-F238E27FC236}">
                <a16:creationId xmlns:a16="http://schemas.microsoft.com/office/drawing/2014/main" id="{E7BDFE94-52A3-545C-C7DC-F975263F5F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5377046"/>
              </p:ext>
            </p:extLst>
          </p:nvPr>
        </p:nvGraphicFramePr>
        <p:xfrm>
          <a:off x="-350196" y="1321672"/>
          <a:ext cx="12957244" cy="4096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タイトル 10">
            <a:extLst>
              <a:ext uri="{FF2B5EF4-FFF2-40B4-BE49-F238E27FC236}">
                <a16:creationId xmlns:a16="http://schemas.microsoft.com/office/drawing/2014/main" id="{E3A79989-380D-8082-DCA6-954F84C6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14" y="136525"/>
            <a:ext cx="9335386" cy="712977"/>
          </a:xfrm>
        </p:spPr>
        <p:txBody>
          <a:bodyPr/>
          <a:lstStyle/>
          <a:p>
            <a:r>
              <a:rPr lang="ja-JP" altLang="en-US" dirty="0"/>
              <a:t>ロータリー賞を取るためには？ （</a:t>
            </a:r>
            <a:r>
              <a:rPr lang="en-US" altLang="ja-JP" dirty="0"/>
              <a:t>RAC</a:t>
            </a:r>
            <a:r>
              <a:rPr lang="ja-JP" altLang="en-US" dirty="0"/>
              <a:t>）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6C3F4112-8B61-0224-ED0A-EF4DFB834B9D}"/>
              </a:ext>
            </a:extLst>
          </p:cNvPr>
          <p:cNvSpPr/>
          <p:nvPr/>
        </p:nvSpPr>
        <p:spPr>
          <a:xfrm>
            <a:off x="7110664" y="5315127"/>
            <a:ext cx="4547936" cy="7382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２２項目の内、１２項目達成すれば</a:t>
            </a:r>
            <a:r>
              <a:rPr kumimoji="1" lang="en-US" altLang="ja-JP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OK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0" name="矢印: 上カーブ 9">
            <a:extLst>
              <a:ext uri="{FF2B5EF4-FFF2-40B4-BE49-F238E27FC236}">
                <a16:creationId xmlns:a16="http://schemas.microsoft.com/office/drawing/2014/main" id="{1F0BD323-F9A4-6BBB-6F9F-3AB750B68893}"/>
              </a:ext>
            </a:extLst>
          </p:cNvPr>
          <p:cNvSpPr/>
          <p:nvPr/>
        </p:nvSpPr>
        <p:spPr>
          <a:xfrm rot="11934646" flipV="1">
            <a:off x="4524256" y="5321119"/>
            <a:ext cx="2295114" cy="591570"/>
          </a:xfrm>
          <a:prstGeom prst="curvedUpArrow">
            <a:avLst>
              <a:gd name="adj1" fmla="val 18055"/>
              <a:gd name="adj2" fmla="val 52897"/>
              <a:gd name="adj3" fmla="val 5531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731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0">
            <a:extLst>
              <a:ext uri="{FF2B5EF4-FFF2-40B4-BE49-F238E27FC236}">
                <a16:creationId xmlns:a16="http://schemas.microsoft.com/office/drawing/2014/main" id="{44FB0236-D642-3CAA-E44E-547EC1E01ED8}"/>
              </a:ext>
            </a:extLst>
          </p:cNvPr>
          <p:cNvSpPr txBox="1">
            <a:spLocks/>
          </p:cNvSpPr>
          <p:nvPr/>
        </p:nvSpPr>
        <p:spPr>
          <a:xfrm>
            <a:off x="265814" y="136525"/>
            <a:ext cx="9335386" cy="7129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defRPr>
            </a:lvl1pPr>
          </a:lstStyle>
          <a:p>
            <a:r>
              <a:rPr lang="en-US" altLang="ja-JP" dirty="0"/>
              <a:t>2</a:t>
            </a:r>
            <a:r>
              <a:rPr lang="en-US" altLang="zh-TW" dirty="0"/>
              <a:t>022-23</a:t>
            </a:r>
            <a:r>
              <a:rPr lang="zh-TW" altLang="en-US" dirty="0"/>
              <a:t>年度　達成目標</a:t>
            </a:r>
            <a:r>
              <a:rPr lang="en-US" altLang="zh-TW" dirty="0"/>
              <a:t>TOP15</a:t>
            </a:r>
            <a:endParaRPr lang="ja-JP" altLang="en-US" dirty="0"/>
          </a:p>
        </p:txBody>
      </p:sp>
      <p:graphicFrame>
        <p:nvGraphicFramePr>
          <p:cNvPr id="9" name="表 9">
            <a:extLst>
              <a:ext uri="{FF2B5EF4-FFF2-40B4-BE49-F238E27FC236}">
                <a16:creationId xmlns:a16="http://schemas.microsoft.com/office/drawing/2014/main" id="{95BAA17C-1FC0-6F59-2730-870DFA771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372810"/>
              </p:ext>
            </p:extLst>
          </p:nvPr>
        </p:nvGraphicFramePr>
        <p:xfrm>
          <a:off x="923926" y="1238250"/>
          <a:ext cx="10010774" cy="5181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583">
                  <a:extLst>
                    <a:ext uri="{9D8B030D-6E8A-4147-A177-3AD203B41FA5}">
                      <a16:colId xmlns:a16="http://schemas.microsoft.com/office/drawing/2014/main" val="111039936"/>
                    </a:ext>
                  </a:extLst>
                </a:gridCol>
                <a:gridCol w="4458375">
                  <a:extLst>
                    <a:ext uri="{9D8B030D-6E8A-4147-A177-3AD203B41FA5}">
                      <a16:colId xmlns:a16="http://schemas.microsoft.com/office/drawing/2014/main" val="1890018043"/>
                    </a:ext>
                  </a:extLst>
                </a:gridCol>
                <a:gridCol w="1517272">
                  <a:extLst>
                    <a:ext uri="{9D8B030D-6E8A-4147-A177-3AD203B41FA5}">
                      <a16:colId xmlns:a16="http://schemas.microsoft.com/office/drawing/2014/main" val="1811238319"/>
                    </a:ext>
                  </a:extLst>
                </a:gridCol>
                <a:gridCol w="1517272">
                  <a:extLst>
                    <a:ext uri="{9D8B030D-6E8A-4147-A177-3AD203B41FA5}">
                      <a16:colId xmlns:a16="http://schemas.microsoft.com/office/drawing/2014/main" val="1425476238"/>
                    </a:ext>
                  </a:extLst>
                </a:gridCol>
                <a:gridCol w="1517272">
                  <a:extLst>
                    <a:ext uri="{9D8B030D-6E8A-4147-A177-3AD203B41FA5}">
                      <a16:colId xmlns:a16="http://schemas.microsoft.com/office/drawing/2014/main" val="1759578122"/>
                    </a:ext>
                  </a:extLst>
                </a:gridCol>
              </a:tblGrid>
              <a:tr h="34862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順位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目標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目標設定数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目標達成数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目標達成率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9934548"/>
                  </a:ext>
                </a:extLst>
              </a:tr>
              <a:tr h="3221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08. </a:t>
                      </a:r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地区研修への参加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752603"/>
                  </a:ext>
                </a:extLst>
              </a:tr>
              <a:tr h="3221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22.</a:t>
                      </a:r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親睦のための活動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631873"/>
                  </a:ext>
                </a:extLst>
              </a:tr>
              <a:tr h="3221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02.</a:t>
                      </a:r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奉仕活動への参加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4978151"/>
                  </a:ext>
                </a:extLst>
              </a:tr>
              <a:tr h="3221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09. </a:t>
                      </a:r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年次基金への寄付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9467536"/>
                  </a:ext>
                </a:extLst>
              </a:tr>
              <a:tr h="3221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24. </a:t>
                      </a:r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クラブのプロジェクトのメディア掲載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9280337"/>
                  </a:ext>
                </a:extLst>
              </a:tr>
              <a:tr h="3221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10. </a:t>
                      </a:r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ポリオプラス基金への寄付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3356326"/>
                  </a:ext>
                </a:extLst>
              </a:tr>
              <a:tr h="3221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06. </a:t>
                      </a:r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地区大会への出席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1863477"/>
                  </a:ext>
                </a:extLst>
              </a:tr>
              <a:tr h="3221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03. </a:t>
                      </a:r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新会員の推薦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2515471"/>
                  </a:ext>
                </a:extLst>
              </a:tr>
              <a:tr h="3221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23. </a:t>
                      </a:r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ウェブサイトとソーシャルメディアの更新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4546981"/>
                  </a:ext>
                </a:extLst>
              </a:tr>
              <a:tr h="3221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20. </a:t>
                      </a:r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クラブ戦略計画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7819350"/>
                  </a:ext>
                </a:extLst>
              </a:tr>
              <a:tr h="3221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07. </a:t>
                      </a:r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ロータリー親睦活動グループへの参加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7757769"/>
                  </a:ext>
                </a:extLst>
              </a:tr>
              <a:tr h="3221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14. </a:t>
                      </a:r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奉仕プロジェクト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3057803"/>
                  </a:ext>
                </a:extLst>
              </a:tr>
              <a:tr h="3221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19. </a:t>
                      </a:r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RYLA</a:t>
                      </a:r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参加者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90966027"/>
                  </a:ext>
                </a:extLst>
              </a:tr>
              <a:tr h="3221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05. </a:t>
                      </a:r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リーダーシップ育成への参加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4614485"/>
                  </a:ext>
                </a:extLst>
              </a:tr>
              <a:tr h="3221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25. </a:t>
                      </a:r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ロータリー作成の公式推進用資料の使用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3947475"/>
                  </a:ext>
                </a:extLst>
              </a:tr>
            </a:tbl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C1D2598-BEDC-7B86-9177-A8D5C0FEA577}"/>
              </a:ext>
            </a:extLst>
          </p:cNvPr>
          <p:cNvSpPr txBox="1"/>
          <p:nvPr/>
        </p:nvSpPr>
        <p:spPr>
          <a:xfrm>
            <a:off x="10934700" y="5882713"/>
            <a:ext cx="11811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kumimoji="1" lang="en-US" altLang="ja-JP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※</a:t>
            </a:r>
          </a:p>
          <a:p>
            <a:pPr algn="l"/>
            <a:r>
              <a:rPr kumimoji="1" lang="en-US" altLang="ja-JP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78</a:t>
            </a:r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クラブ基準</a:t>
            </a:r>
          </a:p>
        </p:txBody>
      </p:sp>
    </p:spTree>
    <p:extLst>
      <p:ext uri="{BB962C8B-B14F-4D97-AF65-F5344CB8AC3E}">
        <p14:creationId xmlns:p14="http://schemas.microsoft.com/office/powerpoint/2010/main" val="4186011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0">
            <a:extLst>
              <a:ext uri="{FF2B5EF4-FFF2-40B4-BE49-F238E27FC236}">
                <a16:creationId xmlns:a16="http://schemas.microsoft.com/office/drawing/2014/main" id="{44FB0236-D642-3CAA-E44E-547EC1E01ED8}"/>
              </a:ext>
            </a:extLst>
          </p:cNvPr>
          <p:cNvSpPr txBox="1">
            <a:spLocks/>
          </p:cNvSpPr>
          <p:nvPr/>
        </p:nvSpPr>
        <p:spPr>
          <a:xfrm>
            <a:off x="265814" y="136525"/>
            <a:ext cx="9335386" cy="7129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defRPr>
            </a:lvl1pPr>
          </a:lstStyle>
          <a:p>
            <a:r>
              <a:rPr lang="ja-JP" altLang="en-US" dirty="0"/>
              <a:t>ロータリー賞と会員増強の関係</a:t>
            </a:r>
          </a:p>
        </p:txBody>
      </p:sp>
      <p:graphicFrame>
        <p:nvGraphicFramePr>
          <p:cNvPr id="2" name="表 3">
            <a:extLst>
              <a:ext uri="{FF2B5EF4-FFF2-40B4-BE49-F238E27FC236}">
                <a16:creationId xmlns:a16="http://schemas.microsoft.com/office/drawing/2014/main" id="{D0CC9B0B-7792-A2BD-DE90-AF95F4C81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120915"/>
              </p:ext>
            </p:extLst>
          </p:nvPr>
        </p:nvGraphicFramePr>
        <p:xfrm>
          <a:off x="640080" y="1381124"/>
          <a:ext cx="11329417" cy="467220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20487">
                  <a:extLst>
                    <a:ext uri="{9D8B030D-6E8A-4147-A177-3AD203B41FA5}">
                      <a16:colId xmlns:a16="http://schemas.microsoft.com/office/drawing/2014/main" val="4128751075"/>
                    </a:ext>
                  </a:extLst>
                </a:gridCol>
                <a:gridCol w="1736914">
                  <a:extLst>
                    <a:ext uri="{9D8B030D-6E8A-4147-A177-3AD203B41FA5}">
                      <a16:colId xmlns:a16="http://schemas.microsoft.com/office/drawing/2014/main" val="2611224412"/>
                    </a:ext>
                  </a:extLst>
                </a:gridCol>
                <a:gridCol w="1519800">
                  <a:extLst>
                    <a:ext uri="{9D8B030D-6E8A-4147-A177-3AD203B41FA5}">
                      <a16:colId xmlns:a16="http://schemas.microsoft.com/office/drawing/2014/main" val="690749722"/>
                    </a:ext>
                  </a:extLst>
                </a:gridCol>
                <a:gridCol w="2075742">
                  <a:extLst>
                    <a:ext uri="{9D8B030D-6E8A-4147-A177-3AD203B41FA5}">
                      <a16:colId xmlns:a16="http://schemas.microsoft.com/office/drawing/2014/main" val="2622822609"/>
                    </a:ext>
                  </a:extLst>
                </a:gridCol>
                <a:gridCol w="1888237">
                  <a:extLst>
                    <a:ext uri="{9D8B030D-6E8A-4147-A177-3AD203B41FA5}">
                      <a16:colId xmlns:a16="http://schemas.microsoft.com/office/drawing/2014/main" val="3254667415"/>
                    </a:ext>
                  </a:extLst>
                </a:gridCol>
                <a:gridCol w="1888237">
                  <a:extLst>
                    <a:ext uri="{9D8B030D-6E8A-4147-A177-3AD203B41FA5}">
                      <a16:colId xmlns:a16="http://schemas.microsoft.com/office/drawing/2014/main" val="2259796865"/>
                    </a:ext>
                  </a:extLst>
                </a:gridCol>
              </a:tblGrid>
              <a:tr h="66745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年度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区分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クラブ数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期首会員数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期末会員数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増減率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95446"/>
                  </a:ext>
                </a:extLst>
              </a:tr>
              <a:tr h="667458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2021</a:t>
                      </a:r>
                      <a:r>
                        <a:rPr kumimoji="1"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～</a:t>
                      </a:r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22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全体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79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3,475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3,404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-2%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374488"/>
                  </a:ext>
                </a:extLst>
              </a:tr>
              <a:tr h="66745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受賞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55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2,700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2,663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-1.6%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057029"/>
                  </a:ext>
                </a:extLst>
              </a:tr>
              <a:tr h="667458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未受賞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24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775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741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-4.4%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106713"/>
                  </a:ext>
                </a:extLst>
              </a:tr>
              <a:tr h="667458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2022</a:t>
                      </a:r>
                      <a:r>
                        <a:rPr kumimoji="1"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～</a:t>
                      </a:r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23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全体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77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3,404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3,385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-0.6%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76835"/>
                  </a:ext>
                </a:extLst>
              </a:tr>
              <a:tr h="66745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受賞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59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2,637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2,675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1.4%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826561"/>
                  </a:ext>
                </a:extLst>
              </a:tr>
              <a:tr h="667458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未受賞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18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735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710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-3.4%</a:t>
                      </a:r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003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1177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832022E1-1CC8-5E8D-528F-7057C0520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My ROTARY</a:t>
            </a:r>
            <a:r>
              <a:rPr lang="ja-JP" altLang="en-US" dirty="0"/>
              <a:t>とは</a:t>
            </a:r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DF51A735-AA41-FFAB-6524-929D6D577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520" y="1397373"/>
            <a:ext cx="10439399" cy="4611893"/>
          </a:xfrm>
        </p:spPr>
        <p:txBody>
          <a:bodyPr anchor="ctr" anchorCtr="0">
            <a:normAutofit/>
          </a:bodyPr>
          <a:lstStyle/>
          <a:p>
            <a:pPr marL="0" indent="0">
              <a:buNone/>
            </a:pPr>
            <a:r>
              <a:rPr lang="ja-JP" altLang="en-US" sz="4000" b="1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en-US" altLang="ja-JP" sz="4000" b="1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My ROTARY</a:t>
            </a:r>
            <a:r>
              <a:rPr lang="ja-JP" altLang="en-US" sz="4000" b="1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ja-JP" altLang="en-US" sz="3200" dirty="0"/>
              <a:t>とは、ご登録いただくことでロータリーの活動や地区・クラブ運営に必要な情報やデータを随時入手できる</a:t>
            </a:r>
            <a:r>
              <a:rPr lang="ja-JP" altLang="en-US" sz="3200" dirty="0">
                <a:highlight>
                  <a:srgbClr val="FFFF00"/>
                </a:highlight>
              </a:rPr>
              <a:t>便利なシステム</a:t>
            </a:r>
            <a:r>
              <a:rPr lang="ja-JP" altLang="en-US" sz="3200" dirty="0"/>
              <a:t>です。クラブ会長、幹事、事務局職員の方にとっては、「ロータリー・クラ ブセントラル」（寄付目標、会員増強目標の設定）、会員情報（入退会更新）、半期報告書、人頭分担金の請求書発行等、地区、クラブ運営にとって不可欠なオンラインシステムとなります。</a:t>
            </a:r>
          </a:p>
        </p:txBody>
      </p:sp>
    </p:spTree>
    <p:extLst>
      <p:ext uri="{BB962C8B-B14F-4D97-AF65-F5344CB8AC3E}">
        <p14:creationId xmlns:p14="http://schemas.microsoft.com/office/powerpoint/2010/main" val="2112584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D9042FE8-C146-696B-683F-92FAF23CE5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474" y="1227425"/>
            <a:ext cx="9535051" cy="5093332"/>
          </a:xfrm>
          <a:prstGeom prst="rect">
            <a:avLst/>
          </a:prstGeom>
        </p:spPr>
      </p:pic>
      <p:sp>
        <p:nvSpPr>
          <p:cNvPr id="5" name="タイトル 10">
            <a:extLst>
              <a:ext uri="{FF2B5EF4-FFF2-40B4-BE49-F238E27FC236}">
                <a16:creationId xmlns:a16="http://schemas.microsoft.com/office/drawing/2014/main" id="{44FB0236-D642-3CAA-E44E-547EC1E01ED8}"/>
              </a:ext>
            </a:extLst>
          </p:cNvPr>
          <p:cNvSpPr txBox="1">
            <a:spLocks/>
          </p:cNvSpPr>
          <p:nvPr/>
        </p:nvSpPr>
        <p:spPr>
          <a:xfrm>
            <a:off x="265814" y="136525"/>
            <a:ext cx="9335386" cy="7129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defRPr>
            </a:lvl1pPr>
          </a:lstStyle>
          <a:p>
            <a:r>
              <a:rPr lang="en-US" altLang="ja-JP" dirty="0"/>
              <a:t>My ROTARY</a:t>
            </a:r>
            <a:r>
              <a:rPr lang="ja-JP" altLang="en-US" dirty="0"/>
              <a:t>の機能：ご寄付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FFE9E069-BFDF-DDCA-EBEF-087516187866}"/>
              </a:ext>
            </a:extLst>
          </p:cNvPr>
          <p:cNvSpPr/>
          <p:nvPr/>
        </p:nvSpPr>
        <p:spPr>
          <a:xfrm>
            <a:off x="7640443" y="1821350"/>
            <a:ext cx="1113032" cy="4932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4851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8F2568D-6374-B440-DD73-12C8D90B0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"/>
            <a:ext cx="12192000" cy="732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88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2690</TotalTime>
  <Words>952</Words>
  <Application>Microsoft Office PowerPoint</Application>
  <PresentationFormat>ワイド画面</PresentationFormat>
  <Paragraphs>207</Paragraphs>
  <Slides>31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31</vt:i4>
      </vt:variant>
    </vt:vector>
  </HeadingPairs>
  <TitlesOfParts>
    <vt:vector size="39" baseType="lpstr">
      <vt:lpstr>HG丸ｺﾞｼｯｸM-PRO</vt:lpstr>
      <vt:lpstr>Hiragino Kaku Gothic Pro W6</vt:lpstr>
      <vt:lpstr>メイリオ</vt:lpstr>
      <vt:lpstr>游ゴシック</vt:lpstr>
      <vt:lpstr>游ゴシック Light</vt:lpstr>
      <vt:lpstr>Arial</vt:lpstr>
      <vt:lpstr>Office テーマ</vt:lpstr>
      <vt:lpstr>デザインの設定</vt:lpstr>
      <vt:lpstr>「ロータリー賞とMy Rotary」</vt:lpstr>
      <vt:lpstr>ロータリー賞とは</vt:lpstr>
      <vt:lpstr>ロータリー賞を取るためには？（RC）</vt:lpstr>
      <vt:lpstr>ロータリー賞を取るためには？ （RAC）</vt:lpstr>
      <vt:lpstr>PowerPoint プレゼンテーション</vt:lpstr>
      <vt:lpstr>PowerPoint プレゼンテーション</vt:lpstr>
      <vt:lpstr>My ROTARYとは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ご清聴ありがとうございました。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木下 基司</dc:creator>
  <cp:lastModifiedBy>岡松 展明</cp:lastModifiedBy>
  <cp:revision>233</cp:revision>
  <cp:lastPrinted>2023-07-23T01:28:07Z</cp:lastPrinted>
  <dcterms:created xsi:type="dcterms:W3CDTF">2023-02-07T23:58:38Z</dcterms:created>
  <dcterms:modified xsi:type="dcterms:W3CDTF">2023-10-19T08:46:58Z</dcterms:modified>
</cp:coreProperties>
</file>