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</p:sldMasterIdLst>
  <p:notesMasterIdLst>
    <p:notesMasterId r:id="rId26"/>
  </p:notesMasterIdLst>
  <p:handoutMasterIdLst>
    <p:handoutMasterId r:id="rId27"/>
  </p:handoutMasterIdLst>
  <p:sldIdLst>
    <p:sldId id="263" r:id="rId2"/>
    <p:sldId id="363" r:id="rId3"/>
    <p:sldId id="343" r:id="rId4"/>
    <p:sldId id="344" r:id="rId5"/>
    <p:sldId id="346" r:id="rId6"/>
    <p:sldId id="351" r:id="rId7"/>
    <p:sldId id="364" r:id="rId8"/>
    <p:sldId id="348" r:id="rId9"/>
    <p:sldId id="345" r:id="rId10"/>
    <p:sldId id="349" r:id="rId11"/>
    <p:sldId id="365" r:id="rId12"/>
    <p:sldId id="350" r:id="rId13"/>
    <p:sldId id="353" r:id="rId14"/>
    <p:sldId id="366" r:id="rId15"/>
    <p:sldId id="356" r:id="rId16"/>
    <p:sldId id="357" r:id="rId17"/>
    <p:sldId id="358" r:id="rId18"/>
    <p:sldId id="359" r:id="rId19"/>
    <p:sldId id="367" r:id="rId20"/>
    <p:sldId id="368" r:id="rId21"/>
    <p:sldId id="370" r:id="rId22"/>
    <p:sldId id="371" r:id="rId23"/>
    <p:sldId id="372" r:id="rId24"/>
    <p:sldId id="362" r:id="rId25"/>
  </p:sldIdLst>
  <p:sldSz cx="12192000" cy="6858000"/>
  <p:notesSz cx="6735763" cy="98663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タイトルなしのセクション" id="{1485DBDB-056F-48B9-89C1-624D0018CA46}">
          <p14:sldIdLst>
            <p14:sldId id="263"/>
            <p14:sldId id="363"/>
            <p14:sldId id="343"/>
            <p14:sldId id="344"/>
            <p14:sldId id="346"/>
            <p14:sldId id="351"/>
            <p14:sldId id="364"/>
            <p14:sldId id="348"/>
            <p14:sldId id="345"/>
            <p14:sldId id="349"/>
            <p14:sldId id="365"/>
            <p14:sldId id="350"/>
            <p14:sldId id="353"/>
            <p14:sldId id="366"/>
            <p14:sldId id="356"/>
            <p14:sldId id="357"/>
            <p14:sldId id="358"/>
            <p14:sldId id="359"/>
            <p14:sldId id="367"/>
            <p14:sldId id="368"/>
            <p14:sldId id="370"/>
            <p14:sldId id="371"/>
            <p14:sldId id="372"/>
            <p14:sldId id="362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樋口 信治" initials="樋口" lastIdx="1" clrIdx="0">
    <p:extLst>
      <p:ext uri="{19B8F6BF-5375-455C-9EA6-DF929625EA0E}">
        <p15:presenceInfo xmlns:p15="http://schemas.microsoft.com/office/powerpoint/2012/main" userId="8861ea770b7d8821" providerId="Windows Live"/>
      </p:ext>
    </p:extLst>
  </p:cmAuthor>
  <p:cmAuthor id="2" name="中谷 庄司朗" initials="中谷" lastIdx="2" clrIdx="1">
    <p:extLst>
      <p:ext uri="{19B8F6BF-5375-455C-9EA6-DF929625EA0E}">
        <p15:presenceInfo xmlns:p15="http://schemas.microsoft.com/office/powerpoint/2012/main" userId="18375487ffa77dd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639" autoAdjust="0"/>
    <p:restoredTop sz="86376" autoAdjust="0"/>
  </p:normalViewPr>
  <p:slideViewPr>
    <p:cSldViewPr snapToGrid="0">
      <p:cViewPr>
        <p:scale>
          <a:sx n="60" d="100"/>
          <a:sy n="60" d="100"/>
        </p:scale>
        <p:origin x="336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上村 佳津介" userId="e401b59627ab6d91" providerId="LiveId" clId="{DC45ADEC-422B-476F-830E-D592F9649638}"/>
    <pc:docChg chg="undo redo custSel modSld">
      <pc:chgData name="上村 佳津介" userId="e401b59627ab6d91" providerId="LiveId" clId="{DC45ADEC-422B-476F-830E-D592F9649638}" dt="2022-09-29T08:42:37.673" v="489" actId="164"/>
      <pc:docMkLst>
        <pc:docMk/>
      </pc:docMkLst>
      <pc:sldChg chg="addSp modSp">
        <pc:chgData name="上村 佳津介" userId="e401b59627ab6d91" providerId="LiveId" clId="{DC45ADEC-422B-476F-830E-D592F9649638}" dt="2022-09-29T08:30:07.334" v="422" actId="164"/>
        <pc:sldMkLst>
          <pc:docMk/>
          <pc:sldMk cId="2598535716" sldId="344"/>
        </pc:sldMkLst>
        <pc:spChg chg="mod">
          <ac:chgData name="上村 佳津介" userId="e401b59627ab6d91" providerId="LiveId" clId="{DC45ADEC-422B-476F-830E-D592F9649638}" dt="2022-09-29T08:29:55.885" v="420" actId="164"/>
          <ac:spMkLst>
            <pc:docMk/>
            <pc:sldMk cId="2598535716" sldId="344"/>
            <ac:spMk id="7" creationId="{00000000-0000-0000-0000-000000000000}"/>
          </ac:spMkLst>
        </pc:spChg>
        <pc:spChg chg="mod">
          <ac:chgData name="上村 佳津介" userId="e401b59627ab6d91" providerId="LiveId" clId="{DC45ADEC-422B-476F-830E-D592F9649638}" dt="2022-09-29T08:30:00.793" v="421" actId="164"/>
          <ac:spMkLst>
            <pc:docMk/>
            <pc:sldMk cId="2598535716" sldId="344"/>
            <ac:spMk id="9" creationId="{00000000-0000-0000-0000-000000000000}"/>
          </ac:spMkLst>
        </pc:spChg>
        <pc:spChg chg="mod">
          <ac:chgData name="上村 佳津介" userId="e401b59627ab6d91" providerId="LiveId" clId="{DC45ADEC-422B-476F-830E-D592F9649638}" dt="2022-09-29T08:30:07.334" v="422" actId="164"/>
          <ac:spMkLst>
            <pc:docMk/>
            <pc:sldMk cId="2598535716" sldId="344"/>
            <ac:spMk id="11" creationId="{00000000-0000-0000-0000-000000000000}"/>
          </ac:spMkLst>
        </pc:spChg>
        <pc:grpChg chg="add mod">
          <ac:chgData name="上村 佳津介" userId="e401b59627ab6d91" providerId="LiveId" clId="{DC45ADEC-422B-476F-830E-D592F9649638}" dt="2022-09-29T08:29:55.885" v="420" actId="164"/>
          <ac:grpSpMkLst>
            <pc:docMk/>
            <pc:sldMk cId="2598535716" sldId="344"/>
            <ac:grpSpMk id="8" creationId="{A3887274-2FE7-2EDB-0602-D22B3C9D5FDB}"/>
          </ac:grpSpMkLst>
        </pc:grpChg>
        <pc:grpChg chg="add mod">
          <ac:chgData name="上村 佳津介" userId="e401b59627ab6d91" providerId="LiveId" clId="{DC45ADEC-422B-476F-830E-D592F9649638}" dt="2022-09-29T08:30:00.793" v="421" actId="164"/>
          <ac:grpSpMkLst>
            <pc:docMk/>
            <pc:sldMk cId="2598535716" sldId="344"/>
            <ac:grpSpMk id="10" creationId="{1D2E8A43-1EB2-CCA8-D1DC-3A6C99884DE2}"/>
          </ac:grpSpMkLst>
        </pc:grpChg>
        <pc:grpChg chg="add mod">
          <ac:chgData name="上村 佳津介" userId="e401b59627ab6d91" providerId="LiveId" clId="{DC45ADEC-422B-476F-830E-D592F9649638}" dt="2022-09-29T08:30:07.334" v="422" actId="164"/>
          <ac:grpSpMkLst>
            <pc:docMk/>
            <pc:sldMk cId="2598535716" sldId="344"/>
            <ac:grpSpMk id="12" creationId="{AABB1FFE-608C-5A65-373E-A684CE595134}"/>
          </ac:grpSpMkLst>
        </pc:grpChg>
        <pc:picChg chg="mod">
          <ac:chgData name="上村 佳津介" userId="e401b59627ab6d91" providerId="LiveId" clId="{DC45ADEC-422B-476F-830E-D592F9649638}" dt="2022-09-29T08:30:00.793" v="421" actId="164"/>
          <ac:picMkLst>
            <pc:docMk/>
            <pc:sldMk cId="2598535716" sldId="344"/>
            <ac:picMk id="2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29:55.885" v="420" actId="164"/>
          <ac:picMkLst>
            <pc:docMk/>
            <pc:sldMk cId="2598535716" sldId="344"/>
            <ac:picMk id="5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0:07.334" v="422" actId="164"/>
          <ac:picMkLst>
            <pc:docMk/>
            <pc:sldMk cId="2598535716" sldId="344"/>
            <ac:picMk id="6" creationId="{00000000-0000-0000-0000-000000000000}"/>
          </ac:picMkLst>
        </pc:picChg>
      </pc:sldChg>
      <pc:sldChg chg="addSp modSp mod">
        <pc:chgData name="上村 佳津介" userId="e401b59627ab6d91" providerId="LiveId" clId="{DC45ADEC-422B-476F-830E-D592F9649638}" dt="2022-09-29T08:31:12.896" v="424" actId="1076"/>
        <pc:sldMkLst>
          <pc:docMk/>
          <pc:sldMk cId="3108501074" sldId="345"/>
        </pc:sldMkLst>
        <pc:spChg chg="mod">
          <ac:chgData name="上村 佳津介" userId="e401b59627ab6d91" providerId="LiveId" clId="{DC45ADEC-422B-476F-830E-D592F9649638}" dt="2022-09-29T08:28:46.255" v="414" actId="164"/>
          <ac:spMkLst>
            <pc:docMk/>
            <pc:sldMk cId="3108501074" sldId="345"/>
            <ac:spMk id="9" creationId="{00000000-0000-0000-0000-000000000000}"/>
          </ac:spMkLst>
        </pc:spChg>
        <pc:spChg chg="mod">
          <ac:chgData name="上村 佳津介" userId="e401b59627ab6d91" providerId="LiveId" clId="{DC45ADEC-422B-476F-830E-D592F9649638}" dt="2022-09-29T08:28:31.911" v="413" actId="164"/>
          <ac:spMkLst>
            <pc:docMk/>
            <pc:sldMk cId="3108501074" sldId="345"/>
            <ac:spMk id="11" creationId="{00000000-0000-0000-0000-000000000000}"/>
          </ac:spMkLst>
        </pc:spChg>
        <pc:grpChg chg="add mod">
          <ac:chgData name="上村 佳津介" userId="e401b59627ab6d91" providerId="LiveId" clId="{DC45ADEC-422B-476F-830E-D592F9649638}" dt="2022-09-29T08:28:31.911" v="413" actId="164"/>
          <ac:grpSpMkLst>
            <pc:docMk/>
            <pc:sldMk cId="3108501074" sldId="345"/>
            <ac:grpSpMk id="12" creationId="{13DBFAF8-0B63-6969-66B2-A01932446F3B}"/>
          </ac:grpSpMkLst>
        </pc:grpChg>
        <pc:grpChg chg="add mod">
          <ac:chgData name="上村 佳津介" userId="e401b59627ab6d91" providerId="LiveId" clId="{DC45ADEC-422B-476F-830E-D592F9649638}" dt="2022-09-29T08:31:12.896" v="424" actId="1076"/>
          <ac:grpSpMkLst>
            <pc:docMk/>
            <pc:sldMk cId="3108501074" sldId="345"/>
            <ac:grpSpMk id="13" creationId="{39B10E1F-A414-BAEF-D9F4-D06198CA9A87}"/>
          </ac:grpSpMkLst>
        </pc:grpChg>
        <pc:grpChg chg="add mod">
          <ac:chgData name="上村 佳津介" userId="e401b59627ab6d91" providerId="LiveId" clId="{DC45ADEC-422B-476F-830E-D592F9649638}" dt="2022-09-29T08:28:54.637" v="415" actId="164"/>
          <ac:grpSpMkLst>
            <pc:docMk/>
            <pc:sldMk cId="3108501074" sldId="345"/>
            <ac:grpSpMk id="14" creationId="{4D8BF839-7F4F-73A5-C32D-E271DCACB1ED}"/>
          </ac:grpSpMkLst>
        </pc:grpChg>
        <pc:picChg chg="mod">
          <ac:chgData name="上村 佳津介" userId="e401b59627ab6d91" providerId="LiveId" clId="{DC45ADEC-422B-476F-830E-D592F9649638}" dt="2022-09-29T08:28:46.255" v="414" actId="164"/>
          <ac:picMkLst>
            <pc:docMk/>
            <pc:sldMk cId="3108501074" sldId="345"/>
            <ac:picMk id="2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28:31.911" v="413" actId="164"/>
          <ac:picMkLst>
            <pc:docMk/>
            <pc:sldMk cId="3108501074" sldId="345"/>
            <ac:picMk id="5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28:54.637" v="415" actId="164"/>
          <ac:picMkLst>
            <pc:docMk/>
            <pc:sldMk cId="3108501074" sldId="345"/>
            <ac:picMk id="6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28:54.637" v="415" actId="164"/>
          <ac:picMkLst>
            <pc:docMk/>
            <pc:sldMk cId="3108501074" sldId="345"/>
            <ac:picMk id="8" creationId="{00000000-0000-0000-0000-000000000000}"/>
          </ac:picMkLst>
        </pc:picChg>
        <pc:picChg chg="add mod modCrop">
          <ac:chgData name="上村 佳津介" userId="e401b59627ab6d91" providerId="LiveId" clId="{DC45ADEC-422B-476F-830E-D592F9649638}" dt="2022-09-29T08:28:31.911" v="413" actId="164"/>
          <ac:picMkLst>
            <pc:docMk/>
            <pc:sldMk cId="3108501074" sldId="345"/>
            <ac:picMk id="10" creationId="{93DE15A1-12BA-D70B-04E4-037BF6502B89}"/>
          </ac:picMkLst>
        </pc:picChg>
      </pc:sldChg>
      <pc:sldChg chg="addSp modSp mod">
        <pc:chgData name="上村 佳津介" userId="e401b59627ab6d91" providerId="LiveId" clId="{DC45ADEC-422B-476F-830E-D592F9649638}" dt="2022-09-29T08:29:43.474" v="419" actId="164"/>
        <pc:sldMkLst>
          <pc:docMk/>
          <pc:sldMk cId="1875212286" sldId="346"/>
        </pc:sldMkLst>
        <pc:spChg chg="mod">
          <ac:chgData name="上村 佳津介" userId="e401b59627ab6d91" providerId="LiveId" clId="{DC45ADEC-422B-476F-830E-D592F9649638}" dt="2022-09-29T08:29:32.855" v="417" actId="164"/>
          <ac:spMkLst>
            <pc:docMk/>
            <pc:sldMk cId="1875212286" sldId="346"/>
            <ac:spMk id="12" creationId="{00000000-0000-0000-0000-000000000000}"/>
          </ac:spMkLst>
        </pc:spChg>
        <pc:grpChg chg="add mod">
          <ac:chgData name="上村 佳津介" userId="e401b59627ab6d91" providerId="LiveId" clId="{DC45ADEC-422B-476F-830E-D592F9649638}" dt="2022-09-29T08:19:07.350" v="396" actId="164"/>
          <ac:grpSpMkLst>
            <pc:docMk/>
            <pc:sldMk cId="1875212286" sldId="346"/>
            <ac:grpSpMk id="7" creationId="{CAE27717-0E84-EA1E-2264-11DA9933BD16}"/>
          </ac:grpSpMkLst>
        </pc:grpChg>
        <pc:grpChg chg="add mod">
          <ac:chgData name="上村 佳津介" userId="e401b59627ab6d91" providerId="LiveId" clId="{DC45ADEC-422B-476F-830E-D592F9649638}" dt="2022-09-29T08:29:32.855" v="417" actId="164"/>
          <ac:grpSpMkLst>
            <pc:docMk/>
            <pc:sldMk cId="1875212286" sldId="346"/>
            <ac:grpSpMk id="9" creationId="{0D5B8A7B-1CC6-B9EB-A11D-03D5C08A7BA1}"/>
          </ac:grpSpMkLst>
        </pc:grpChg>
        <pc:grpChg chg="add mod">
          <ac:chgData name="上村 佳津介" userId="e401b59627ab6d91" providerId="LiveId" clId="{DC45ADEC-422B-476F-830E-D592F9649638}" dt="2022-09-29T08:29:38.553" v="418" actId="164"/>
          <ac:grpSpMkLst>
            <pc:docMk/>
            <pc:sldMk cId="1875212286" sldId="346"/>
            <ac:grpSpMk id="11" creationId="{99CBD900-106E-A11B-DAC6-1B7324CA44FB}"/>
          </ac:grpSpMkLst>
        </pc:grpChg>
        <pc:grpChg chg="add mod">
          <ac:chgData name="上村 佳津介" userId="e401b59627ab6d91" providerId="LiveId" clId="{DC45ADEC-422B-476F-830E-D592F9649638}" dt="2022-09-29T08:29:43.474" v="419" actId="164"/>
          <ac:grpSpMkLst>
            <pc:docMk/>
            <pc:sldMk cId="1875212286" sldId="346"/>
            <ac:grpSpMk id="15" creationId="{9531EAFC-0E93-F82D-84C5-6DDD16825799}"/>
          </ac:grpSpMkLst>
        </pc:grpChg>
        <pc:picChg chg="mod">
          <ac:chgData name="上村 佳津介" userId="e401b59627ab6d91" providerId="LiveId" clId="{DC45ADEC-422B-476F-830E-D592F9649638}" dt="2022-09-29T08:29:38.553" v="418" actId="164"/>
          <ac:picMkLst>
            <pc:docMk/>
            <pc:sldMk cId="1875212286" sldId="346"/>
            <ac:picMk id="2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29:43.474" v="419" actId="164"/>
          <ac:picMkLst>
            <pc:docMk/>
            <pc:sldMk cId="1875212286" sldId="346"/>
            <ac:picMk id="5" creationId="{00000000-0000-0000-0000-000000000000}"/>
          </ac:picMkLst>
        </pc:picChg>
        <pc:picChg chg="add mod modCrop">
          <ac:chgData name="上村 佳津介" userId="e401b59627ab6d91" providerId="LiveId" clId="{DC45ADEC-422B-476F-830E-D592F9649638}" dt="2022-09-29T08:19:07.350" v="396" actId="164"/>
          <ac:picMkLst>
            <pc:docMk/>
            <pc:sldMk cId="1875212286" sldId="346"/>
            <ac:picMk id="6" creationId="{64E4450B-C9D7-E133-7A15-57BA8447E165}"/>
          </ac:picMkLst>
        </pc:picChg>
        <pc:picChg chg="mod">
          <ac:chgData name="上村 佳津介" userId="e401b59627ab6d91" providerId="LiveId" clId="{DC45ADEC-422B-476F-830E-D592F9649638}" dt="2022-09-29T08:29:32.855" v="417" actId="164"/>
          <ac:picMkLst>
            <pc:docMk/>
            <pc:sldMk cId="1875212286" sldId="346"/>
            <ac:picMk id="8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29:38.553" v="418" actId="164"/>
          <ac:picMkLst>
            <pc:docMk/>
            <pc:sldMk cId="1875212286" sldId="346"/>
            <ac:picMk id="10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29:43.474" v="419" actId="164"/>
          <ac:picMkLst>
            <pc:docMk/>
            <pc:sldMk cId="1875212286" sldId="346"/>
            <ac:picMk id="13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19:07.350" v="396" actId="164"/>
          <ac:picMkLst>
            <pc:docMk/>
            <pc:sldMk cId="1875212286" sldId="346"/>
            <ac:picMk id="14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31:50.490" v="427" actId="164"/>
        <pc:sldMkLst>
          <pc:docMk/>
          <pc:sldMk cId="679086852" sldId="349"/>
        </pc:sldMkLst>
        <pc:grpChg chg="add mod">
          <ac:chgData name="上村 佳津介" userId="e401b59627ab6d91" providerId="LiveId" clId="{DC45ADEC-422B-476F-830E-D592F9649638}" dt="2022-09-29T08:31:37.107" v="425" actId="164"/>
          <ac:grpSpMkLst>
            <pc:docMk/>
            <pc:sldMk cId="679086852" sldId="349"/>
            <ac:grpSpMk id="7" creationId="{C9993D23-8467-C277-AE8D-6DADA909A2CB}"/>
          </ac:grpSpMkLst>
        </pc:grpChg>
        <pc:grpChg chg="add mod">
          <ac:chgData name="上村 佳津介" userId="e401b59627ab6d91" providerId="LiveId" clId="{DC45ADEC-422B-476F-830E-D592F9649638}" dt="2022-09-29T08:31:42.628" v="426" actId="164"/>
          <ac:grpSpMkLst>
            <pc:docMk/>
            <pc:sldMk cId="679086852" sldId="349"/>
            <ac:grpSpMk id="12" creationId="{A4105CE4-5880-AFA2-EF46-AA5EF7453637}"/>
          </ac:grpSpMkLst>
        </pc:grpChg>
        <pc:grpChg chg="add mod">
          <ac:chgData name="上村 佳津介" userId="e401b59627ab6d91" providerId="LiveId" clId="{DC45ADEC-422B-476F-830E-D592F9649638}" dt="2022-09-29T08:31:50.490" v="427" actId="164"/>
          <ac:grpSpMkLst>
            <pc:docMk/>
            <pc:sldMk cId="679086852" sldId="349"/>
            <ac:grpSpMk id="13" creationId="{A4A792FF-E3C6-5141-56B2-EBA03EF0A5AB}"/>
          </ac:grpSpMkLst>
        </pc:grpChg>
        <pc:picChg chg="mod">
          <ac:chgData name="上村 佳津介" userId="e401b59627ab6d91" providerId="LiveId" clId="{DC45ADEC-422B-476F-830E-D592F9649638}" dt="2022-09-29T08:31:37.107" v="425" actId="164"/>
          <ac:picMkLst>
            <pc:docMk/>
            <pc:sldMk cId="679086852" sldId="349"/>
            <ac:picMk id="2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1:42.628" v="426" actId="164"/>
          <ac:picMkLst>
            <pc:docMk/>
            <pc:sldMk cId="679086852" sldId="349"/>
            <ac:picMk id="5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1:50.490" v="427" actId="164"/>
          <ac:picMkLst>
            <pc:docMk/>
            <pc:sldMk cId="679086852" sldId="349"/>
            <ac:picMk id="6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1:42.628" v="426" actId="164"/>
          <ac:picMkLst>
            <pc:docMk/>
            <pc:sldMk cId="679086852" sldId="349"/>
            <ac:picMk id="8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1:37.107" v="425" actId="164"/>
          <ac:picMkLst>
            <pc:docMk/>
            <pc:sldMk cId="679086852" sldId="349"/>
            <ac:picMk id="9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1:50.490" v="427" actId="164"/>
          <ac:picMkLst>
            <pc:docMk/>
            <pc:sldMk cId="679086852" sldId="349"/>
            <ac:picMk id="11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32:03.697" v="428" actId="164"/>
        <pc:sldMkLst>
          <pc:docMk/>
          <pc:sldMk cId="897352047" sldId="350"/>
        </pc:sldMkLst>
        <pc:grpChg chg="add mod">
          <ac:chgData name="上村 佳津介" userId="e401b59627ab6d91" providerId="LiveId" clId="{DC45ADEC-422B-476F-830E-D592F9649638}" dt="2022-09-29T08:32:03.697" v="428" actId="164"/>
          <ac:grpSpMkLst>
            <pc:docMk/>
            <pc:sldMk cId="897352047" sldId="350"/>
            <ac:grpSpMk id="8" creationId="{96F33889-4603-41DD-700F-B87C83F0A751}"/>
          </ac:grpSpMkLst>
        </pc:grpChg>
        <pc:picChg chg="mod">
          <ac:chgData name="上村 佳津介" userId="e401b59627ab6d91" providerId="LiveId" clId="{DC45ADEC-422B-476F-830E-D592F9649638}" dt="2022-09-29T08:32:03.697" v="428" actId="164"/>
          <ac:picMkLst>
            <pc:docMk/>
            <pc:sldMk cId="897352047" sldId="350"/>
            <ac:picMk id="2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2:03.697" v="428" actId="164"/>
          <ac:picMkLst>
            <pc:docMk/>
            <pc:sldMk cId="897352047" sldId="350"/>
            <ac:picMk id="7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29:21.974" v="416" actId="164"/>
        <pc:sldMkLst>
          <pc:docMk/>
          <pc:sldMk cId="195968866" sldId="351"/>
        </pc:sldMkLst>
        <pc:spChg chg="mod">
          <ac:chgData name="上村 佳津介" userId="e401b59627ab6d91" providerId="LiveId" clId="{DC45ADEC-422B-476F-830E-D592F9649638}" dt="2022-09-29T08:29:21.974" v="416" actId="164"/>
          <ac:spMkLst>
            <pc:docMk/>
            <pc:sldMk cId="195968866" sldId="351"/>
            <ac:spMk id="15" creationId="{00000000-0000-0000-0000-000000000000}"/>
          </ac:spMkLst>
        </pc:spChg>
        <pc:grpChg chg="add mod">
          <ac:chgData name="上村 佳津介" userId="e401b59627ab6d91" providerId="LiveId" clId="{DC45ADEC-422B-476F-830E-D592F9649638}" dt="2022-09-29T08:29:21.974" v="416" actId="164"/>
          <ac:grpSpMkLst>
            <pc:docMk/>
            <pc:sldMk cId="195968866" sldId="351"/>
            <ac:grpSpMk id="7" creationId="{E8630E0D-7820-403B-F7F4-2CEF9D721D5D}"/>
          </ac:grpSpMkLst>
        </pc:grpChg>
        <pc:picChg chg="mod">
          <ac:chgData name="上村 佳津介" userId="e401b59627ab6d91" providerId="LiveId" clId="{DC45ADEC-422B-476F-830E-D592F9649638}" dt="2022-09-29T08:29:21.974" v="416" actId="164"/>
          <ac:picMkLst>
            <pc:docMk/>
            <pc:sldMk cId="195968866" sldId="351"/>
            <ac:picMk id="5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32:16.829" v="429" actId="164"/>
        <pc:sldMkLst>
          <pc:docMk/>
          <pc:sldMk cId="3869993099" sldId="356"/>
        </pc:sldMkLst>
        <pc:spChg chg="mod">
          <ac:chgData name="上村 佳津介" userId="e401b59627ab6d91" providerId="LiveId" clId="{DC45ADEC-422B-476F-830E-D592F9649638}" dt="2022-09-29T08:32:16.829" v="429" actId="164"/>
          <ac:spMkLst>
            <pc:docMk/>
            <pc:sldMk cId="3869993099" sldId="356"/>
            <ac:spMk id="15" creationId="{00000000-0000-0000-0000-000000000000}"/>
          </ac:spMkLst>
        </pc:spChg>
        <pc:grpChg chg="add mod">
          <ac:chgData name="上村 佳津介" userId="e401b59627ab6d91" providerId="LiveId" clId="{DC45ADEC-422B-476F-830E-D592F9649638}" dt="2022-09-29T08:32:16.829" v="429" actId="164"/>
          <ac:grpSpMkLst>
            <pc:docMk/>
            <pc:sldMk cId="3869993099" sldId="356"/>
            <ac:grpSpMk id="2" creationId="{1F3D4E6B-B8BD-17D3-D514-2CE01B5ADA80}"/>
          </ac:grpSpMkLst>
        </pc:grpChg>
        <pc:picChg chg="mod">
          <ac:chgData name="上村 佳津介" userId="e401b59627ab6d91" providerId="LiveId" clId="{DC45ADEC-422B-476F-830E-D592F9649638}" dt="2022-09-29T08:32:16.829" v="429" actId="164"/>
          <ac:picMkLst>
            <pc:docMk/>
            <pc:sldMk cId="3869993099" sldId="356"/>
            <ac:picMk id="6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32:44.766" v="432" actId="164"/>
        <pc:sldMkLst>
          <pc:docMk/>
          <pc:sldMk cId="3994374825" sldId="358"/>
        </pc:sldMkLst>
        <pc:grpChg chg="add mod">
          <ac:chgData name="上村 佳津介" userId="e401b59627ab6d91" providerId="LiveId" clId="{DC45ADEC-422B-476F-830E-D592F9649638}" dt="2022-09-29T08:32:34.336" v="430" actId="164"/>
          <ac:grpSpMkLst>
            <pc:docMk/>
            <pc:sldMk cId="3994374825" sldId="358"/>
            <ac:grpSpMk id="5" creationId="{CE35AF0B-458D-29FF-B0B4-A3B9F0824AE3}"/>
          </ac:grpSpMkLst>
        </pc:grpChg>
        <pc:grpChg chg="add mod">
          <ac:chgData name="上村 佳津介" userId="e401b59627ab6d91" providerId="LiveId" clId="{DC45ADEC-422B-476F-830E-D592F9649638}" dt="2022-09-29T08:32:39.811" v="431" actId="164"/>
          <ac:grpSpMkLst>
            <pc:docMk/>
            <pc:sldMk cId="3994374825" sldId="358"/>
            <ac:grpSpMk id="11" creationId="{28ED17BA-AD3E-3098-C7E0-61AE9164FADE}"/>
          </ac:grpSpMkLst>
        </pc:grpChg>
        <pc:grpChg chg="add mod">
          <ac:chgData name="上村 佳津介" userId="e401b59627ab6d91" providerId="LiveId" clId="{DC45ADEC-422B-476F-830E-D592F9649638}" dt="2022-09-29T08:32:44.766" v="432" actId="164"/>
          <ac:grpSpMkLst>
            <pc:docMk/>
            <pc:sldMk cId="3994374825" sldId="358"/>
            <ac:grpSpMk id="12" creationId="{008973F4-0603-86A5-0BC2-6E796716CD90}"/>
          </ac:grpSpMkLst>
        </pc:grpChg>
        <pc:picChg chg="mod">
          <ac:chgData name="上村 佳津介" userId="e401b59627ab6d91" providerId="LiveId" clId="{DC45ADEC-422B-476F-830E-D592F9649638}" dt="2022-09-29T08:32:44.766" v="432" actId="164"/>
          <ac:picMkLst>
            <pc:docMk/>
            <pc:sldMk cId="3994374825" sldId="358"/>
            <ac:picMk id="2" creationId="{5903B807-FE91-C503-459F-952675F6278B}"/>
          </ac:picMkLst>
        </pc:picChg>
        <pc:picChg chg="mod">
          <ac:chgData name="上村 佳津介" userId="e401b59627ab6d91" providerId="LiveId" clId="{DC45ADEC-422B-476F-830E-D592F9649638}" dt="2022-09-29T08:32:39.811" v="431" actId="164"/>
          <ac:picMkLst>
            <pc:docMk/>
            <pc:sldMk cId="3994374825" sldId="358"/>
            <ac:picMk id="6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2:34.336" v="430" actId="164"/>
          <ac:picMkLst>
            <pc:docMk/>
            <pc:sldMk cId="3994374825" sldId="358"/>
            <ac:picMk id="7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2:39.811" v="431" actId="164"/>
          <ac:picMkLst>
            <pc:docMk/>
            <pc:sldMk cId="3994374825" sldId="358"/>
            <ac:picMk id="8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2:44.766" v="432" actId="164"/>
          <ac:picMkLst>
            <pc:docMk/>
            <pc:sldMk cId="3994374825" sldId="358"/>
            <ac:picMk id="9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32:34.336" v="430" actId="164"/>
          <ac:picMkLst>
            <pc:docMk/>
            <pc:sldMk cId="3994374825" sldId="358"/>
            <ac:picMk id="10" creationId="{00000000-0000-0000-0000-000000000000}"/>
          </ac:picMkLst>
        </pc:picChg>
      </pc:sldChg>
      <pc:sldChg chg="addSp modSp mod">
        <pc:chgData name="上村 佳津介" userId="e401b59627ab6d91" providerId="LiveId" clId="{DC45ADEC-422B-476F-830E-D592F9649638}" dt="2022-09-29T08:39:16.042" v="469" actId="164"/>
        <pc:sldMkLst>
          <pc:docMk/>
          <pc:sldMk cId="679988453" sldId="359"/>
        </pc:sldMkLst>
        <pc:grpChg chg="add mod">
          <ac:chgData name="上村 佳津介" userId="e401b59627ab6d91" providerId="LiveId" clId="{DC45ADEC-422B-476F-830E-D592F9649638}" dt="2022-09-29T08:37:05.987" v="450" actId="164"/>
          <ac:grpSpMkLst>
            <pc:docMk/>
            <pc:sldMk cId="679988453" sldId="359"/>
            <ac:grpSpMk id="6" creationId="{F9916A30-02DD-2803-5844-715D4C89377D}"/>
          </ac:grpSpMkLst>
        </pc:grpChg>
        <pc:grpChg chg="add mod">
          <ac:chgData name="上村 佳津介" userId="e401b59627ab6d91" providerId="LiveId" clId="{DC45ADEC-422B-476F-830E-D592F9649638}" dt="2022-09-29T08:39:16.042" v="469" actId="164"/>
          <ac:grpSpMkLst>
            <pc:docMk/>
            <pc:sldMk cId="679988453" sldId="359"/>
            <ac:grpSpMk id="8" creationId="{3EB3EEC6-BDEE-03C7-7F31-6F5C83E41C36}"/>
          </ac:grpSpMkLst>
        </pc:grpChg>
        <pc:picChg chg="add mod modCrop">
          <ac:chgData name="上村 佳津介" userId="e401b59627ab6d91" providerId="LiveId" clId="{DC45ADEC-422B-476F-830E-D592F9649638}" dt="2022-09-29T08:37:05.987" v="450" actId="164"/>
          <ac:picMkLst>
            <pc:docMk/>
            <pc:sldMk cId="679988453" sldId="359"/>
            <ac:picMk id="2" creationId="{4CFDF4A6-B5EA-28F6-6E91-EA5DCB9D57D0}"/>
          </ac:picMkLst>
        </pc:picChg>
        <pc:picChg chg="mod">
          <ac:chgData name="上村 佳津介" userId="e401b59627ab6d91" providerId="LiveId" clId="{DC45ADEC-422B-476F-830E-D592F9649638}" dt="2022-09-29T08:37:05.987" v="450" actId="164"/>
          <ac:picMkLst>
            <pc:docMk/>
            <pc:sldMk cId="679988453" sldId="359"/>
            <ac:picMk id="5" creationId="{CC5D84C8-6F1F-AC4A-1B61-6AB21337475E}"/>
          </ac:picMkLst>
        </pc:picChg>
        <pc:picChg chg="add mod modCrop">
          <ac:chgData name="上村 佳津介" userId="e401b59627ab6d91" providerId="LiveId" clId="{DC45ADEC-422B-476F-830E-D592F9649638}" dt="2022-09-29T08:39:16.042" v="469" actId="164"/>
          <ac:picMkLst>
            <pc:docMk/>
            <pc:sldMk cId="679988453" sldId="359"/>
            <ac:picMk id="7" creationId="{DF21D5FE-8010-BF48-F576-B21C5B0FB649}"/>
          </ac:picMkLst>
        </pc:picChg>
        <pc:picChg chg="mod">
          <ac:chgData name="上村 佳津介" userId="e401b59627ab6d91" providerId="LiveId" clId="{DC45ADEC-422B-476F-830E-D592F9649638}" dt="2022-09-29T08:39:16.042" v="469" actId="164"/>
          <ac:picMkLst>
            <pc:docMk/>
            <pc:sldMk cId="679988453" sldId="359"/>
            <ac:picMk id="11" creationId="{C896E158-A7F6-BE98-DAC4-E5E8EF10A489}"/>
          </ac:picMkLst>
        </pc:picChg>
      </pc:sldChg>
      <pc:sldChg chg="addSp modSp mod">
        <pc:chgData name="上村 佳津介" userId="e401b59627ab6d91" providerId="LiveId" clId="{DC45ADEC-422B-476F-830E-D592F9649638}" dt="2022-09-29T08:41:45.037" v="483" actId="164"/>
        <pc:sldMkLst>
          <pc:docMk/>
          <pc:sldMk cId="3316612733" sldId="368"/>
        </pc:sldMkLst>
        <pc:grpChg chg="add mod">
          <ac:chgData name="上村 佳津介" userId="e401b59627ab6d91" providerId="LiveId" clId="{DC45ADEC-422B-476F-830E-D592F9649638}" dt="2022-09-29T08:41:39.284" v="482" actId="164"/>
          <ac:grpSpMkLst>
            <pc:docMk/>
            <pc:sldMk cId="3316612733" sldId="368"/>
            <ac:grpSpMk id="5" creationId="{0740E327-4750-6179-AC77-670B043676D3}"/>
          </ac:grpSpMkLst>
        </pc:grpChg>
        <pc:grpChg chg="add mod">
          <ac:chgData name="上村 佳津介" userId="e401b59627ab6d91" providerId="LiveId" clId="{DC45ADEC-422B-476F-830E-D592F9649638}" dt="2022-09-29T08:41:45.037" v="483" actId="164"/>
          <ac:grpSpMkLst>
            <pc:docMk/>
            <pc:sldMk cId="3316612733" sldId="368"/>
            <ac:grpSpMk id="6" creationId="{2B05BA27-D25A-D516-3A32-0ACF5F135A44}"/>
          </ac:grpSpMkLst>
        </pc:grpChg>
        <pc:picChg chg="add mod modCrop">
          <ac:chgData name="上村 佳津介" userId="e401b59627ab6d91" providerId="LiveId" clId="{DC45ADEC-422B-476F-830E-D592F9649638}" dt="2022-09-29T08:41:39.284" v="482" actId="164"/>
          <ac:picMkLst>
            <pc:docMk/>
            <pc:sldMk cId="3316612733" sldId="368"/>
            <ac:picMk id="2" creationId="{0FCF2ECF-04E7-E5B3-D080-CBE57A9A2653}"/>
          </ac:picMkLst>
        </pc:picChg>
        <pc:picChg chg="mod">
          <ac:chgData name="上村 佳津介" userId="e401b59627ab6d91" providerId="LiveId" clId="{DC45ADEC-422B-476F-830E-D592F9649638}" dt="2022-09-29T08:41:45.037" v="483" actId="164"/>
          <ac:picMkLst>
            <pc:docMk/>
            <pc:sldMk cId="3316612733" sldId="368"/>
            <ac:picMk id="9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1:45.037" v="483" actId="164"/>
          <ac:picMkLst>
            <pc:docMk/>
            <pc:sldMk cId="3316612733" sldId="368"/>
            <ac:picMk id="11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1:39.284" v="482" actId="164"/>
          <ac:picMkLst>
            <pc:docMk/>
            <pc:sldMk cId="3316612733" sldId="368"/>
            <ac:picMk id="14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1:39.284" v="482" actId="164"/>
          <ac:picMkLst>
            <pc:docMk/>
            <pc:sldMk cId="3316612733" sldId="368"/>
            <ac:picMk id="15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41:59.802" v="484" actId="164"/>
        <pc:sldMkLst>
          <pc:docMk/>
          <pc:sldMk cId="2082452470" sldId="370"/>
        </pc:sldMkLst>
        <pc:grpChg chg="add mod">
          <ac:chgData name="上村 佳津介" userId="e401b59627ab6d91" providerId="LiveId" clId="{DC45ADEC-422B-476F-830E-D592F9649638}" dt="2022-09-29T08:41:59.802" v="484" actId="164"/>
          <ac:grpSpMkLst>
            <pc:docMk/>
            <pc:sldMk cId="2082452470" sldId="370"/>
            <ac:grpSpMk id="7" creationId="{FC83B428-EECB-83DF-EEDD-02B42A4874A5}"/>
          </ac:grpSpMkLst>
        </pc:grpChg>
        <pc:picChg chg="mod">
          <ac:chgData name="上村 佳津介" userId="e401b59627ab6d91" providerId="LiveId" clId="{DC45ADEC-422B-476F-830E-D592F9649638}" dt="2022-09-29T08:41:59.802" v="484" actId="164"/>
          <ac:picMkLst>
            <pc:docMk/>
            <pc:sldMk cId="2082452470" sldId="370"/>
            <ac:picMk id="6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1:59.802" v="484" actId="164"/>
          <ac:picMkLst>
            <pc:docMk/>
            <pc:sldMk cId="2082452470" sldId="370"/>
            <ac:picMk id="9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42:17.743" v="486" actId="164"/>
        <pc:sldMkLst>
          <pc:docMk/>
          <pc:sldMk cId="3317702920" sldId="371"/>
        </pc:sldMkLst>
        <pc:grpChg chg="add mod">
          <ac:chgData name="上村 佳津介" userId="e401b59627ab6d91" providerId="LiveId" clId="{DC45ADEC-422B-476F-830E-D592F9649638}" dt="2022-09-29T08:42:12.275" v="485" actId="164"/>
          <ac:grpSpMkLst>
            <pc:docMk/>
            <pc:sldMk cId="3317702920" sldId="371"/>
            <ac:grpSpMk id="2" creationId="{98B2053A-8A14-7DBB-FFC7-59A7C3B9B127}"/>
          </ac:grpSpMkLst>
        </pc:grpChg>
        <pc:grpChg chg="add mod">
          <ac:chgData name="上村 佳津介" userId="e401b59627ab6d91" providerId="LiveId" clId="{DC45ADEC-422B-476F-830E-D592F9649638}" dt="2022-09-29T08:42:17.743" v="486" actId="164"/>
          <ac:grpSpMkLst>
            <pc:docMk/>
            <pc:sldMk cId="3317702920" sldId="371"/>
            <ac:grpSpMk id="5" creationId="{CD203FAF-887F-EA6F-5E4A-E37407891750}"/>
          </ac:grpSpMkLst>
        </pc:grpChg>
        <pc:picChg chg="mod">
          <ac:chgData name="上村 佳津介" userId="e401b59627ab6d91" providerId="LiveId" clId="{DC45ADEC-422B-476F-830E-D592F9649638}" dt="2022-09-29T08:42:12.275" v="485" actId="164"/>
          <ac:picMkLst>
            <pc:docMk/>
            <pc:sldMk cId="3317702920" sldId="371"/>
            <ac:picMk id="10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12.275" v="485" actId="164"/>
          <ac:picMkLst>
            <pc:docMk/>
            <pc:sldMk cId="3317702920" sldId="371"/>
            <ac:picMk id="11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17.743" v="486" actId="164"/>
          <ac:picMkLst>
            <pc:docMk/>
            <pc:sldMk cId="3317702920" sldId="371"/>
            <ac:picMk id="13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17.743" v="486" actId="164"/>
          <ac:picMkLst>
            <pc:docMk/>
            <pc:sldMk cId="3317702920" sldId="371"/>
            <ac:picMk id="15" creationId="{00000000-0000-0000-0000-000000000000}"/>
          </ac:picMkLst>
        </pc:picChg>
      </pc:sldChg>
      <pc:sldChg chg="addSp modSp">
        <pc:chgData name="上村 佳津介" userId="e401b59627ab6d91" providerId="LiveId" clId="{DC45ADEC-422B-476F-830E-D592F9649638}" dt="2022-09-29T08:42:37.673" v="489" actId="164"/>
        <pc:sldMkLst>
          <pc:docMk/>
          <pc:sldMk cId="3433354584" sldId="372"/>
        </pc:sldMkLst>
        <pc:grpChg chg="add mod">
          <ac:chgData name="上村 佳津介" userId="e401b59627ab6d91" providerId="LiveId" clId="{DC45ADEC-422B-476F-830E-D592F9649638}" dt="2022-09-29T08:42:26.909" v="487" actId="164"/>
          <ac:grpSpMkLst>
            <pc:docMk/>
            <pc:sldMk cId="3433354584" sldId="372"/>
            <ac:grpSpMk id="10" creationId="{C690B02D-74EB-BF9A-CED9-E6E9C45A695B}"/>
          </ac:grpSpMkLst>
        </pc:grpChg>
        <pc:grpChg chg="add mod">
          <ac:chgData name="上村 佳津介" userId="e401b59627ab6d91" providerId="LiveId" clId="{DC45ADEC-422B-476F-830E-D592F9649638}" dt="2022-09-29T08:42:32.485" v="488" actId="164"/>
          <ac:grpSpMkLst>
            <pc:docMk/>
            <pc:sldMk cId="3433354584" sldId="372"/>
            <ac:grpSpMk id="11" creationId="{3731E386-F329-F2A5-816E-B4CD4191164A}"/>
          </ac:grpSpMkLst>
        </pc:grpChg>
        <pc:grpChg chg="add mod">
          <ac:chgData name="上村 佳津介" userId="e401b59627ab6d91" providerId="LiveId" clId="{DC45ADEC-422B-476F-830E-D592F9649638}" dt="2022-09-29T08:42:37.673" v="489" actId="164"/>
          <ac:grpSpMkLst>
            <pc:docMk/>
            <pc:sldMk cId="3433354584" sldId="372"/>
            <ac:grpSpMk id="12" creationId="{670F1CD6-6028-1756-699F-59925BDF9D0B}"/>
          </ac:grpSpMkLst>
        </pc:grpChg>
        <pc:picChg chg="mod">
          <ac:chgData name="上村 佳津介" userId="e401b59627ab6d91" providerId="LiveId" clId="{DC45ADEC-422B-476F-830E-D592F9649638}" dt="2022-09-29T08:42:26.909" v="487" actId="164"/>
          <ac:picMkLst>
            <pc:docMk/>
            <pc:sldMk cId="3433354584" sldId="372"/>
            <ac:picMk id="2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26.909" v="487" actId="164"/>
          <ac:picMkLst>
            <pc:docMk/>
            <pc:sldMk cId="3433354584" sldId="372"/>
            <ac:picMk id="5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32.485" v="488" actId="164"/>
          <ac:picMkLst>
            <pc:docMk/>
            <pc:sldMk cId="3433354584" sldId="372"/>
            <ac:picMk id="6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32.485" v="488" actId="164"/>
          <ac:picMkLst>
            <pc:docMk/>
            <pc:sldMk cId="3433354584" sldId="372"/>
            <ac:picMk id="7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37.673" v="489" actId="164"/>
          <ac:picMkLst>
            <pc:docMk/>
            <pc:sldMk cId="3433354584" sldId="372"/>
            <ac:picMk id="8" creationId="{00000000-0000-0000-0000-000000000000}"/>
          </ac:picMkLst>
        </pc:picChg>
        <pc:picChg chg="mod">
          <ac:chgData name="上村 佳津介" userId="e401b59627ab6d91" providerId="LiveId" clId="{DC45ADEC-422B-476F-830E-D592F9649638}" dt="2022-09-29T08:42:37.673" v="489" actId="164"/>
          <ac:picMkLst>
            <pc:docMk/>
            <pc:sldMk cId="3433354584" sldId="372"/>
            <ac:picMk id="9" creationId="{00000000-0000-0000-0000-000000000000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r">
              <a:defRPr sz="1100"/>
            </a:lvl1pPr>
          </a:lstStyle>
          <a:p>
            <a:fld id="{88416864-EEE2-4289-A1E1-B81FAF8401D8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r">
              <a:defRPr sz="1100"/>
            </a:lvl1pPr>
          </a:lstStyle>
          <a:p>
            <a:fld id="{0F3C7949-838B-4A21-A454-9B8BC7BBA0F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8057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0" cy="495029"/>
          </a:xfrm>
          <a:prstGeom prst="rect">
            <a:avLst/>
          </a:prstGeom>
        </p:spPr>
        <p:txBody>
          <a:bodyPr vert="horz" lIns="90759" tIns="45380" rIns="90759" bIns="45380" rtlCol="0"/>
          <a:lstStyle>
            <a:lvl1pPr algn="r">
              <a:defRPr sz="1100"/>
            </a:lvl1pPr>
          </a:lstStyle>
          <a:p>
            <a:fld id="{7804C83C-66C8-4FFB-8555-6D3809A33EAF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1233488"/>
            <a:ext cx="5919787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59" tIns="45380" rIns="90759" bIns="4538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0759" tIns="45380" rIns="90759" bIns="4538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l">
              <a:defRPr sz="11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5375" y="9371286"/>
            <a:ext cx="2918830" cy="495028"/>
          </a:xfrm>
          <a:prstGeom prst="rect">
            <a:avLst/>
          </a:prstGeom>
        </p:spPr>
        <p:txBody>
          <a:bodyPr vert="horz" lIns="90759" tIns="45380" rIns="90759" bIns="45380" rtlCol="0" anchor="b"/>
          <a:lstStyle>
            <a:lvl1pPr algn="r">
              <a:defRPr sz="1100"/>
            </a:lvl1pPr>
          </a:lstStyle>
          <a:p>
            <a:fld id="{A5942BEE-113D-4949-A31D-F36B2935D45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29796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27386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715925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16491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35811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245633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86317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38958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91007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7418879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60769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646838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83361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72712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499027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20602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7220326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3512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77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71760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058493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57109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75516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261692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942BEE-113D-4949-A31D-F36B2935D45F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3076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557211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クリックしてマスター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3BCE8-3ABD-4724-BB38-044532A58AE6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969E4-C1BF-4F1B-AD4F-ACC517488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90231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925975"/>
            <a:ext cx="10515600" cy="7647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33BCE8-3ABD-4724-BB38-044532A58AE6}" type="datetimeFigureOut">
              <a:rPr kumimoji="1" lang="ja-JP" altLang="en-US" smtClean="0"/>
              <a:t>2022/9/29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969E4-C1BF-4F1B-AD4F-ACC517488556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図 6">
            <a:extLst>
              <a:ext uri="{FF2B5EF4-FFF2-40B4-BE49-F238E27FC236}">
                <a16:creationId xmlns:a16="http://schemas.microsoft.com/office/drawing/2014/main" id="{6F5FE7EB-02EF-6541-BD19-F53042CCE0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255" y="200889"/>
            <a:ext cx="1940260" cy="545698"/>
          </a:xfrm>
          <a:prstGeom prst="rect">
            <a:avLst/>
          </a:prstGeom>
        </p:spPr>
      </p:pic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80D1C221-AF01-F84C-BDBE-16D1B6B90AAE}"/>
              </a:ext>
            </a:extLst>
          </p:cNvPr>
          <p:cNvCxnSpPr/>
          <p:nvPr userDrawn="1"/>
        </p:nvCxnSpPr>
        <p:spPr>
          <a:xfrm>
            <a:off x="2530997" y="474562"/>
            <a:ext cx="966100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FB622D49-A347-1443-BFFD-31E7745532CB}"/>
              </a:ext>
            </a:extLst>
          </p:cNvPr>
          <p:cNvCxnSpPr>
            <a:cxnSpLocks/>
          </p:cNvCxnSpPr>
          <p:nvPr userDrawn="1"/>
        </p:nvCxnSpPr>
        <p:spPr>
          <a:xfrm>
            <a:off x="-15433" y="6285053"/>
            <a:ext cx="1220743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9196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42.png"/><Relationship Id="rId4" Type="http://schemas.openxmlformats.org/officeDocument/2006/relationships/image" Target="../media/image41.png"/><Relationship Id="rId9" Type="http://schemas.microsoft.com/office/2007/relationships/hdphoto" Target="../media/hdphoto4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11" Type="http://schemas.microsoft.com/office/2007/relationships/hdphoto" Target="../media/hdphoto2.wdp"/><Relationship Id="rId5" Type="http://schemas.openxmlformats.org/officeDocument/2006/relationships/image" Target="../media/image46.png"/><Relationship Id="rId10" Type="http://schemas.openxmlformats.org/officeDocument/2006/relationships/image" Target="../media/image21.png"/><Relationship Id="rId4" Type="http://schemas.openxmlformats.org/officeDocument/2006/relationships/image" Target="../media/image45.png"/><Relationship Id="rId9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.png"/><Relationship Id="rId7" Type="http://schemas.openxmlformats.org/officeDocument/2006/relationships/image" Target="../media/image5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png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3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45.png"/><Relationship Id="rId9" Type="http://schemas.openxmlformats.org/officeDocument/2006/relationships/image" Target="../media/image5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3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3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microsoft.com/office/2007/relationships/hdphoto" Target="../media/hdphoto1.wdp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4.png"/><Relationship Id="rId10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1056185" y="1972455"/>
            <a:ext cx="10079620" cy="9366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400" b="1" dirty="0">
                <a:latin typeface="+mn-ea"/>
              </a:rPr>
              <a:t>2022/10/8</a:t>
            </a:r>
            <a:r>
              <a:rPr lang="ja-JP" altLang="en-US" sz="2400" b="1" dirty="0">
                <a:latin typeface="+mn-ea"/>
              </a:rPr>
              <a:t>　</a:t>
            </a:r>
            <a:r>
              <a:rPr lang="ja-JP" altLang="en-US" sz="2400" b="1" dirty="0"/>
              <a:t>国際ロータリー第</a:t>
            </a:r>
            <a:r>
              <a:rPr lang="en-US" altLang="ja-JP" sz="2400" b="1" dirty="0">
                <a:latin typeface="+mn-ea"/>
              </a:rPr>
              <a:t>2660</a:t>
            </a:r>
            <a:r>
              <a:rPr lang="ja-JP" altLang="en-US" sz="2400" b="1" dirty="0"/>
              <a:t>地区</a:t>
            </a:r>
            <a:endParaRPr lang="en-US" altLang="ja-JP" sz="2400" b="1" dirty="0"/>
          </a:p>
          <a:p>
            <a:pPr algn="ctr"/>
            <a:r>
              <a:rPr lang="ja-JP" altLang="en-US" sz="2400" b="1" u="sng" dirty="0"/>
              <a:t>公共イメージ向上セミナー　セッション</a:t>
            </a:r>
            <a:r>
              <a:rPr lang="en-US" altLang="ja-JP" sz="2400" b="1" u="sng" dirty="0">
                <a:latin typeface="+mn-ea"/>
              </a:rPr>
              <a:t>4</a:t>
            </a:r>
            <a:endParaRPr lang="ja-JP" altLang="ja-JP" sz="2400" dirty="0">
              <a:latin typeface="+mn-ea"/>
            </a:endParaRPr>
          </a:p>
        </p:txBody>
      </p:sp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699702" y="5466856"/>
            <a:ext cx="10775092" cy="8262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2400" b="1" dirty="0">
                <a:latin typeface="+mn-ea"/>
              </a:rPr>
              <a:t>22-23</a:t>
            </a:r>
            <a:r>
              <a:rPr lang="ja-JP" altLang="en-US" sz="2400" b="1" dirty="0">
                <a:latin typeface="+mn-ea"/>
              </a:rPr>
              <a:t>年度</a:t>
            </a:r>
            <a:r>
              <a:rPr lang="ja-JP" altLang="en-US" sz="2400" b="1" dirty="0"/>
              <a:t>公共イメージ向上委員会 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委員　上村 佳津介</a:t>
            </a:r>
            <a:endParaRPr lang="en-US" altLang="ja-JP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F85663-F986-4EFB-9CF6-72CB7BA3152A}"/>
              </a:ext>
            </a:extLst>
          </p:cNvPr>
          <p:cNvSpPr txBox="1"/>
          <p:nvPr/>
        </p:nvSpPr>
        <p:spPr>
          <a:xfrm>
            <a:off x="2304393" y="3197181"/>
            <a:ext cx="7583213" cy="7043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dirty="0">
                <a:solidFill>
                  <a:schemeClr val="accent1"/>
                </a:solidFill>
                <a:latin typeface="+mn-ea"/>
              </a:rPr>
              <a:t>My ROTARY</a:t>
            </a:r>
            <a:r>
              <a:rPr lang="ja-JP" altLang="en-US" sz="3600" b="1" dirty="0">
                <a:solidFill>
                  <a:schemeClr val="accent1"/>
                </a:solidFill>
              </a:rPr>
              <a:t>を活用しよう</a:t>
            </a:r>
            <a:endParaRPr lang="en-US" altLang="ja-JP" sz="3600" b="1" dirty="0">
              <a:solidFill>
                <a:schemeClr val="accent1"/>
              </a:solidFill>
            </a:endParaRPr>
          </a:p>
          <a:p>
            <a:pPr algn="ctr"/>
            <a:endParaRPr lang="en-US" altLang="ja-JP" sz="28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444" y="312696"/>
            <a:ext cx="490160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2701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スマホで寄付をスマートに！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6426" y="1561584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9993D23-8467-C277-AE8D-6DADA909A2CB}"/>
              </a:ext>
            </a:extLst>
          </p:cNvPr>
          <p:cNvGrpSpPr/>
          <p:nvPr/>
        </p:nvGrpSpPr>
        <p:grpSpPr>
          <a:xfrm>
            <a:off x="3397416" y="1561584"/>
            <a:ext cx="2590705" cy="4608001"/>
            <a:chOff x="3397416" y="1561584"/>
            <a:chExt cx="2590705" cy="4608001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7416" y="1561584"/>
              <a:ext cx="2590705" cy="4608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431545" y="4131034"/>
              <a:ext cx="493819" cy="506012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4105CE4-5880-AFA2-EF46-AA5EF7453637}"/>
              </a:ext>
            </a:extLst>
          </p:cNvPr>
          <p:cNvGrpSpPr/>
          <p:nvPr/>
        </p:nvGrpSpPr>
        <p:grpSpPr>
          <a:xfrm>
            <a:off x="438407" y="1561585"/>
            <a:ext cx="2590704" cy="4608000"/>
            <a:chOff x="438407" y="1561585"/>
            <a:chExt cx="2590704" cy="460800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07" y="1561585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133442" y="4384040"/>
              <a:ext cx="493819" cy="506012"/>
            </a:xfrm>
            <a:prstGeom prst="rect">
              <a:avLst/>
            </a:prstGeom>
          </p:spPr>
        </p:pic>
      </p:grpSp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A4A792FF-E3C6-5141-56B2-EBA03EF0A5AB}"/>
              </a:ext>
            </a:extLst>
          </p:cNvPr>
          <p:cNvGrpSpPr/>
          <p:nvPr/>
        </p:nvGrpSpPr>
        <p:grpSpPr>
          <a:xfrm>
            <a:off x="9315436" y="1561583"/>
            <a:ext cx="2590705" cy="4608001"/>
            <a:chOff x="9315436" y="1561583"/>
            <a:chExt cx="2590705" cy="4608001"/>
          </a:xfrm>
        </p:grpSpPr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15436" y="1561583"/>
              <a:ext cx="2590705" cy="4608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150409" y="2593303"/>
              <a:ext cx="493819" cy="50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79086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/>
              <a:t>を活用しよう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8" y="2003370"/>
            <a:ext cx="10775093" cy="4030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800" b="1" dirty="0">
                <a:latin typeface="+mn-ea"/>
              </a:rPr>
              <a:t>1.My</a:t>
            </a:r>
            <a:r>
              <a:rPr lang="ja-JP" altLang="en-US" sz="2800" b="1" dirty="0">
                <a:latin typeface="+mn-ea"/>
              </a:rPr>
              <a:t> </a:t>
            </a:r>
            <a:r>
              <a:rPr lang="en-US" altLang="ja-JP" sz="2800" b="1" dirty="0">
                <a:latin typeface="+mn-ea"/>
              </a:rPr>
              <a:t>ROTARY</a:t>
            </a:r>
            <a:r>
              <a:rPr lang="ja-JP" altLang="en-US" sz="2800" b="1" dirty="0">
                <a:latin typeface="+mn-ea"/>
              </a:rPr>
              <a:t>をもっと身近に！</a:t>
            </a:r>
            <a:endParaRPr lang="en-US" altLang="ja-JP" sz="2800" b="1" dirty="0"/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2.</a:t>
            </a:r>
            <a:r>
              <a:rPr lang="ja-JP" altLang="en-US" sz="2800" b="1" dirty="0">
                <a:latin typeface="+mn-ea"/>
              </a:rPr>
              <a:t>スマホで寄付をスマートに！</a:t>
            </a:r>
            <a:endParaRPr lang="en-US" altLang="ja-JP" sz="2800" b="1" dirty="0">
              <a:latin typeface="+mn-ea"/>
            </a:endParaRPr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solidFill>
                  <a:srgbClr val="0070C0"/>
                </a:solidFill>
                <a:latin typeface="+mn-ea"/>
              </a:rPr>
              <a:t>3.</a:t>
            </a:r>
            <a:r>
              <a:rPr lang="ja-JP" altLang="en-US" sz="2800" b="1" dirty="0">
                <a:solidFill>
                  <a:srgbClr val="0070C0"/>
                </a:solidFill>
              </a:rPr>
              <a:t>ブランドリソースセンターを覗いてみよう！</a:t>
            </a:r>
            <a:endParaRPr lang="en-US" altLang="ja-JP" sz="2800" b="1" dirty="0">
              <a:solidFill>
                <a:srgbClr val="0070C0"/>
              </a:solidFill>
            </a:endParaRPr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4.</a:t>
            </a:r>
            <a:r>
              <a:rPr lang="ja-JP" altLang="en-US" sz="2800" b="1" dirty="0">
                <a:latin typeface="+mn-ea"/>
              </a:rPr>
              <a:t>ラーニングセンターで学ぼう！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5.</a:t>
            </a:r>
            <a:r>
              <a:rPr lang="ja-JP" altLang="en-US" sz="2800" b="1" dirty="0"/>
              <a:t>ロータリーを知り、ストーリーを伝えよう！</a:t>
            </a:r>
            <a:endParaRPr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159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2493818" y="810604"/>
            <a:ext cx="9412323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ブランドリソースセンターを覗いてみよう！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315" y="1561579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33" y="1561579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96F33889-4603-41DD-700F-B87C83F0A751}"/>
              </a:ext>
            </a:extLst>
          </p:cNvPr>
          <p:cNvGrpSpPr/>
          <p:nvPr/>
        </p:nvGrpSpPr>
        <p:grpSpPr>
          <a:xfrm>
            <a:off x="1070097" y="1561579"/>
            <a:ext cx="2590705" cy="4608001"/>
            <a:chOff x="1070097" y="1561579"/>
            <a:chExt cx="2590705" cy="4608001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0097" y="1561579"/>
              <a:ext cx="2590705" cy="4608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2246908" y="3460474"/>
              <a:ext cx="493819" cy="50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973520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2493818" y="810604"/>
            <a:ext cx="9412323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ブランドリソースセンターを覗いてみよう！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01314" y="1561578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図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0097" y="1561578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図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32531" y="1561578"/>
            <a:ext cx="2590705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880524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/>
              <a:t>を活用しよう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8" y="2003370"/>
            <a:ext cx="10775093" cy="4030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800" b="1" dirty="0">
                <a:latin typeface="+mn-ea"/>
              </a:rPr>
              <a:t>1.My</a:t>
            </a:r>
            <a:r>
              <a:rPr lang="ja-JP" altLang="en-US" sz="2800" b="1" dirty="0">
                <a:latin typeface="+mn-ea"/>
              </a:rPr>
              <a:t> </a:t>
            </a:r>
            <a:r>
              <a:rPr lang="en-US" altLang="ja-JP" sz="2800" b="1" dirty="0">
                <a:latin typeface="+mn-ea"/>
              </a:rPr>
              <a:t>ROTARY</a:t>
            </a:r>
            <a:r>
              <a:rPr lang="ja-JP" altLang="en-US" sz="2800" b="1" dirty="0">
                <a:latin typeface="+mn-ea"/>
              </a:rPr>
              <a:t>をもっと身近に！</a:t>
            </a:r>
            <a:endParaRPr lang="en-US" altLang="ja-JP" sz="2800" b="1" dirty="0"/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2.</a:t>
            </a:r>
            <a:r>
              <a:rPr lang="ja-JP" altLang="en-US" sz="2800" b="1" dirty="0">
                <a:latin typeface="+mn-ea"/>
              </a:rPr>
              <a:t>スマホで寄付をスマートに！</a:t>
            </a:r>
            <a:endParaRPr lang="en-US" altLang="ja-JP" sz="2800" b="1" dirty="0">
              <a:latin typeface="+mn-ea"/>
            </a:endParaRPr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3.</a:t>
            </a:r>
            <a:r>
              <a:rPr lang="ja-JP" altLang="en-US" sz="2800" b="1" dirty="0"/>
              <a:t>ブランドリソースセンターを覗いてみよう！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solidFill>
                  <a:srgbClr val="0070C0"/>
                </a:solidFill>
                <a:latin typeface="+mn-ea"/>
              </a:rPr>
              <a:t>4.</a:t>
            </a:r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ラーニングセンターで学ぼう！</a:t>
            </a:r>
            <a:endParaRPr lang="en-US" altLang="ja-JP" sz="2800" b="1" dirty="0">
              <a:solidFill>
                <a:srgbClr val="0070C0"/>
              </a:solidFill>
            </a:endParaRPr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5.</a:t>
            </a:r>
            <a:r>
              <a:rPr lang="ja-JP" altLang="en-US" sz="2800" b="1" dirty="0"/>
              <a:t>ロータリーを知り、ストーリーを伝えよう！</a:t>
            </a:r>
            <a:endParaRPr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995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ラーニングセンターで学ぼう！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1F3D4E6B-B8BD-17D3-D514-2CE01B5ADA80}"/>
              </a:ext>
            </a:extLst>
          </p:cNvPr>
          <p:cNvGrpSpPr/>
          <p:nvPr/>
        </p:nvGrpSpPr>
        <p:grpSpPr>
          <a:xfrm>
            <a:off x="3140944" y="1561578"/>
            <a:ext cx="2590705" cy="4608001"/>
            <a:chOff x="3140944" y="1561578"/>
            <a:chExt cx="2590705" cy="4608001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40944" y="1561578"/>
              <a:ext cx="2590705" cy="4608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下矢印 14"/>
            <p:cNvSpPr/>
            <p:nvPr/>
          </p:nvSpPr>
          <p:spPr>
            <a:xfrm rot="2562668">
              <a:off x="4004559" y="4004202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pic>
        <p:nvPicPr>
          <p:cNvPr id="7" name="図 6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68221" y="1561577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699930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ラーニングセンターで学ぼう！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7103" y="1561585"/>
            <a:ext cx="2590706" cy="460800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18975" y="1561587"/>
            <a:ext cx="2590704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図 9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5232" y="1561585"/>
            <a:ext cx="2590705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82837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ラーニングセンターで学ぼう！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E35AF0B-458D-29FF-B0B4-A3B9F0824AE3}"/>
              </a:ext>
            </a:extLst>
          </p:cNvPr>
          <p:cNvGrpSpPr/>
          <p:nvPr/>
        </p:nvGrpSpPr>
        <p:grpSpPr>
          <a:xfrm>
            <a:off x="1015232" y="1561585"/>
            <a:ext cx="2590705" cy="4608000"/>
            <a:chOff x="1015232" y="1561585"/>
            <a:chExt cx="2590705" cy="460800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5232" y="1561585"/>
              <a:ext cx="2590705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571315" y="2990643"/>
              <a:ext cx="493819" cy="506012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28ED17BA-AD3E-3098-C7E0-61AE9164FADE}"/>
              </a:ext>
            </a:extLst>
          </p:cNvPr>
          <p:cNvGrpSpPr/>
          <p:nvPr/>
        </p:nvGrpSpPr>
        <p:grpSpPr>
          <a:xfrm>
            <a:off x="4868562" y="1561585"/>
            <a:ext cx="2590705" cy="4608000"/>
            <a:chOff x="4868562" y="1561585"/>
            <a:chExt cx="2590705" cy="46080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68562" y="1561585"/>
              <a:ext cx="2590705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29771" y="4275745"/>
              <a:ext cx="493819" cy="506012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008973F4-0603-86A5-0BC2-6E796716CD90}"/>
              </a:ext>
            </a:extLst>
          </p:cNvPr>
          <p:cNvGrpSpPr/>
          <p:nvPr/>
        </p:nvGrpSpPr>
        <p:grpSpPr>
          <a:xfrm>
            <a:off x="8721892" y="1561585"/>
            <a:ext cx="2590704" cy="4608000"/>
            <a:chOff x="8721892" y="1561585"/>
            <a:chExt cx="2590704" cy="46080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21892" y="1561585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5903B807-FE91-C503-459F-952675F6278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469937" y="5364282"/>
              <a:ext cx="493819" cy="50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43748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ラーニングセンターで学ぼう！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F9916A30-02DD-2803-5844-715D4C89377D}"/>
              </a:ext>
            </a:extLst>
          </p:cNvPr>
          <p:cNvGrpSpPr/>
          <p:nvPr/>
        </p:nvGrpSpPr>
        <p:grpSpPr>
          <a:xfrm>
            <a:off x="469680" y="1906828"/>
            <a:ext cx="5510671" cy="3896815"/>
            <a:chOff x="469680" y="1906828"/>
            <a:chExt cx="5510671" cy="3896815"/>
          </a:xfrm>
        </p:grpSpPr>
        <p:pic>
          <p:nvPicPr>
            <p:cNvPr id="5" name="図 4">
              <a:extLst>
                <a:ext uri="{FF2B5EF4-FFF2-40B4-BE49-F238E27FC236}">
                  <a16:creationId xmlns:a16="http://schemas.microsoft.com/office/drawing/2014/main" id="{CC5D84C8-6F1F-AC4A-1B61-6AB2133747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9680" y="1906828"/>
              <a:ext cx="5510671" cy="3896815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4CFDF4A6-B5EA-28F6-6E91-EA5DCB9D57D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7464" t="43140" r="38357" b="49262"/>
            <a:stretch/>
          </p:blipFill>
          <p:spPr>
            <a:xfrm>
              <a:off x="2534195" y="3587932"/>
              <a:ext cx="1332412" cy="296092"/>
            </a:xfrm>
            <a:prstGeom prst="rect">
              <a:avLst/>
            </a:prstGeom>
            <a:effectLst/>
          </p:spPr>
        </p:pic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3EB3EEC6-BDEE-03C7-7F31-6F5C83E41C36}"/>
              </a:ext>
            </a:extLst>
          </p:cNvPr>
          <p:cNvGrpSpPr/>
          <p:nvPr/>
        </p:nvGrpSpPr>
        <p:grpSpPr>
          <a:xfrm>
            <a:off x="6211649" y="1906828"/>
            <a:ext cx="5510671" cy="3896814"/>
            <a:chOff x="6211649" y="1906828"/>
            <a:chExt cx="5510671" cy="3896814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C896E158-A7F6-BE98-DAC4-E5E8EF10A489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11649" y="1906828"/>
              <a:ext cx="5510671" cy="3896814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>
              <a:extLst>
                <a:ext uri="{FF2B5EF4-FFF2-40B4-BE49-F238E27FC236}">
                  <a16:creationId xmlns:a16="http://schemas.microsoft.com/office/drawing/2014/main" id="{DF21D5FE-8010-BF48-F576-B21C5B0FB64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artisticBlu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37970" t="43140" r="38674" b="49261"/>
            <a:stretch/>
          </p:blipFill>
          <p:spPr>
            <a:xfrm>
              <a:off x="8304029" y="3587932"/>
              <a:ext cx="1287124" cy="29609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6799884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/>
              <a:t>を活用しよう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8" y="2003370"/>
            <a:ext cx="10775093" cy="4030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800" b="1" dirty="0">
                <a:latin typeface="+mn-ea"/>
              </a:rPr>
              <a:t>1.My</a:t>
            </a:r>
            <a:r>
              <a:rPr lang="ja-JP" altLang="en-US" sz="2800" b="1" dirty="0">
                <a:latin typeface="+mn-ea"/>
              </a:rPr>
              <a:t> </a:t>
            </a:r>
            <a:r>
              <a:rPr lang="en-US" altLang="ja-JP" sz="2800" b="1" dirty="0">
                <a:latin typeface="+mn-ea"/>
              </a:rPr>
              <a:t>ROTARY</a:t>
            </a:r>
            <a:r>
              <a:rPr lang="ja-JP" altLang="en-US" sz="2800" b="1" dirty="0">
                <a:latin typeface="+mn-ea"/>
              </a:rPr>
              <a:t>をもっと身近に！</a:t>
            </a:r>
            <a:endParaRPr lang="en-US" altLang="ja-JP" sz="2800" b="1" dirty="0"/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2.</a:t>
            </a:r>
            <a:r>
              <a:rPr lang="ja-JP" altLang="en-US" sz="2800" b="1" dirty="0">
                <a:latin typeface="+mn-ea"/>
              </a:rPr>
              <a:t>スマホで寄付をスマートに！</a:t>
            </a:r>
            <a:endParaRPr lang="en-US" altLang="ja-JP" sz="2800" b="1" dirty="0">
              <a:latin typeface="+mn-ea"/>
            </a:endParaRPr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3.</a:t>
            </a:r>
            <a:r>
              <a:rPr lang="ja-JP" altLang="en-US" sz="2800" b="1" dirty="0"/>
              <a:t>ブランドリソースセンターを覗いてみよう！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4.</a:t>
            </a:r>
            <a:r>
              <a:rPr lang="ja-JP" altLang="en-US" sz="2800" b="1" dirty="0">
                <a:latin typeface="+mn-ea"/>
              </a:rPr>
              <a:t>ラーニングセンターで学ぼう！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solidFill>
                  <a:srgbClr val="0070C0"/>
                </a:solidFill>
                <a:latin typeface="+mn-ea"/>
              </a:rPr>
              <a:t>5.</a:t>
            </a:r>
            <a:r>
              <a:rPr lang="ja-JP" altLang="en-US" sz="2800" b="1" dirty="0">
                <a:solidFill>
                  <a:srgbClr val="0070C0"/>
                </a:solidFill>
              </a:rPr>
              <a:t>ロータリーを知り、ストーリーを伝えよう！</a:t>
            </a:r>
            <a:endParaRPr lang="en-US" altLang="ja-JP" sz="2800" b="1" dirty="0">
              <a:solidFill>
                <a:srgbClr val="0070C0"/>
              </a:solidFill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92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/>
              <a:t>を活用しよう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8" y="2003370"/>
            <a:ext cx="10775093" cy="4030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800" b="1" dirty="0">
                <a:solidFill>
                  <a:srgbClr val="0070C0"/>
                </a:solidFill>
                <a:latin typeface="+mn-ea"/>
              </a:rPr>
              <a:t>1.My</a:t>
            </a:r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 </a:t>
            </a:r>
            <a:r>
              <a:rPr lang="en-US" altLang="ja-JP" sz="2800" b="1" dirty="0">
                <a:solidFill>
                  <a:srgbClr val="0070C0"/>
                </a:solidFill>
                <a:latin typeface="+mn-ea"/>
              </a:rPr>
              <a:t>ROTARY</a:t>
            </a:r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をもっと身近に！</a:t>
            </a:r>
            <a:endParaRPr lang="en-US" altLang="ja-JP" sz="2800" b="1" dirty="0">
              <a:solidFill>
                <a:srgbClr val="0070C0"/>
              </a:solidFill>
            </a:endParaRPr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2.</a:t>
            </a:r>
            <a:r>
              <a:rPr lang="ja-JP" altLang="en-US" sz="2800" b="1" dirty="0">
                <a:latin typeface="+mn-ea"/>
              </a:rPr>
              <a:t>スマホで寄付をスマートに！</a:t>
            </a:r>
            <a:endParaRPr lang="en-US" altLang="ja-JP" sz="2800" b="1" dirty="0">
              <a:latin typeface="+mn-ea"/>
            </a:endParaRPr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3.</a:t>
            </a:r>
            <a:r>
              <a:rPr lang="ja-JP" altLang="en-US" sz="2800" b="1" dirty="0"/>
              <a:t>ブランドリソースセンターを覗いてみよう！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4.</a:t>
            </a:r>
            <a:r>
              <a:rPr lang="ja-JP" altLang="en-US" sz="2800" b="1" dirty="0">
                <a:latin typeface="+mn-ea"/>
              </a:rPr>
              <a:t>ラーニングセンターで学ぼう！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5.</a:t>
            </a:r>
            <a:r>
              <a:rPr lang="ja-JP" altLang="en-US" sz="2800" b="1" dirty="0"/>
              <a:t>ロータリーを知り、ストーリーを伝えよう！</a:t>
            </a:r>
            <a:endParaRPr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167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2493818" y="810604"/>
            <a:ext cx="9412323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ロータリーを知り、ストーリーを伝えよう！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6" name="グループ化 5">
            <a:extLst>
              <a:ext uri="{FF2B5EF4-FFF2-40B4-BE49-F238E27FC236}">
                <a16:creationId xmlns:a16="http://schemas.microsoft.com/office/drawing/2014/main" id="{2B05BA27-D25A-D516-3A32-0ACF5F135A44}"/>
              </a:ext>
            </a:extLst>
          </p:cNvPr>
          <p:cNvGrpSpPr/>
          <p:nvPr/>
        </p:nvGrpSpPr>
        <p:grpSpPr>
          <a:xfrm>
            <a:off x="3460210" y="1561579"/>
            <a:ext cx="2590704" cy="4608000"/>
            <a:chOff x="3460210" y="1561579"/>
            <a:chExt cx="2590704" cy="4608000"/>
          </a:xfrm>
        </p:grpSpPr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60210" y="1561579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528629" y="3351612"/>
              <a:ext cx="493819" cy="506012"/>
            </a:xfrm>
            <a:prstGeom prst="rect">
              <a:avLst/>
            </a:prstGeom>
          </p:spPr>
        </p:pic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7823" y="1553624"/>
            <a:ext cx="2590705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図 12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37" y="1553624"/>
            <a:ext cx="2590704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0740E327-4750-6179-AC77-670B043676D3}"/>
              </a:ext>
            </a:extLst>
          </p:cNvPr>
          <p:cNvGrpSpPr/>
          <p:nvPr/>
        </p:nvGrpSpPr>
        <p:grpSpPr>
          <a:xfrm>
            <a:off x="532597" y="1553624"/>
            <a:ext cx="2590704" cy="4608000"/>
            <a:chOff x="532597" y="1553624"/>
            <a:chExt cx="2590704" cy="4608000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2597" y="1553624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709577" y="4226318"/>
              <a:ext cx="493819" cy="506012"/>
            </a:xfrm>
            <a:prstGeom prst="rect">
              <a:avLst/>
            </a:prstGeom>
          </p:spPr>
        </p:pic>
        <p:pic>
          <p:nvPicPr>
            <p:cNvPr id="2" name="図 1">
              <a:extLst>
                <a:ext uri="{FF2B5EF4-FFF2-40B4-BE49-F238E27FC236}">
                  <a16:creationId xmlns:a16="http://schemas.microsoft.com/office/drawing/2014/main" id="{0FCF2ECF-04E7-E5B3-D080-CBE57A9A265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 radius="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3068" t="15541" r="38339" b="81259"/>
            <a:stretch/>
          </p:blipFill>
          <p:spPr>
            <a:xfrm>
              <a:off x="1119188" y="2277686"/>
              <a:ext cx="999835" cy="147462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31661273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2493818" y="810604"/>
            <a:ext cx="9412323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ロータリーを知り、ストーリーを伝えよう！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7305" y="1553624"/>
            <a:ext cx="2590704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564" y="1553624"/>
            <a:ext cx="2590704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図 7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3082" y="1561583"/>
            <a:ext cx="2590704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FC83B428-EECB-83DF-EEDD-02B42A4874A5}"/>
              </a:ext>
            </a:extLst>
          </p:cNvPr>
          <p:cNvGrpSpPr/>
          <p:nvPr/>
        </p:nvGrpSpPr>
        <p:grpSpPr>
          <a:xfrm>
            <a:off x="6387823" y="1553624"/>
            <a:ext cx="2590704" cy="4608000"/>
            <a:chOff x="6387823" y="1553624"/>
            <a:chExt cx="2590704" cy="46080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7823" y="1553624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62370" y="4110714"/>
              <a:ext cx="493819" cy="50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082452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2493818" y="810604"/>
            <a:ext cx="9412323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ロータリーを知り、ストーリーを伝えよう！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98B2053A-8A14-7DBB-FFC7-59A7C3B9B127}"/>
              </a:ext>
            </a:extLst>
          </p:cNvPr>
          <p:cNvGrpSpPr/>
          <p:nvPr/>
        </p:nvGrpSpPr>
        <p:grpSpPr>
          <a:xfrm>
            <a:off x="534950" y="1553624"/>
            <a:ext cx="2590704" cy="4608000"/>
            <a:chOff x="534950" y="1553624"/>
            <a:chExt cx="2590704" cy="460800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34950" y="1553624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1" name="図 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432124" y="3604618"/>
              <a:ext cx="493819" cy="506012"/>
            </a:xfrm>
            <a:prstGeom prst="rect">
              <a:avLst/>
            </a:prstGeom>
          </p:spPr>
        </p:pic>
      </p:grpSp>
      <p:pic>
        <p:nvPicPr>
          <p:cNvPr id="12" name="図 11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62564" y="1553624"/>
            <a:ext cx="2590704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図 13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8373" y="1553624"/>
            <a:ext cx="2590705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5" name="グループ化 4">
            <a:extLst>
              <a:ext uri="{FF2B5EF4-FFF2-40B4-BE49-F238E27FC236}">
                <a16:creationId xmlns:a16="http://schemas.microsoft.com/office/drawing/2014/main" id="{CD203FAF-887F-EA6F-5E4A-E37407891750}"/>
              </a:ext>
            </a:extLst>
          </p:cNvPr>
          <p:cNvGrpSpPr/>
          <p:nvPr/>
        </p:nvGrpSpPr>
        <p:grpSpPr>
          <a:xfrm>
            <a:off x="6385468" y="1553624"/>
            <a:ext cx="2590705" cy="4608000"/>
            <a:chOff x="6385468" y="1553624"/>
            <a:chExt cx="2590705" cy="4608000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85468" y="1553624"/>
              <a:ext cx="2590705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8401545" y="4628874"/>
              <a:ext cx="493819" cy="50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177029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2493818" y="810604"/>
            <a:ext cx="9412323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ロータリーを知り、ストーリーを伝えよう！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C690B02D-74EB-BF9A-CED9-E6E9C45A695B}"/>
              </a:ext>
            </a:extLst>
          </p:cNvPr>
          <p:cNvGrpSpPr/>
          <p:nvPr/>
        </p:nvGrpSpPr>
        <p:grpSpPr>
          <a:xfrm>
            <a:off x="1077938" y="1561583"/>
            <a:ext cx="2590704" cy="4608000"/>
            <a:chOff x="1077938" y="1561583"/>
            <a:chExt cx="2590704" cy="460800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77938" y="1561583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99114" y="5437280"/>
              <a:ext cx="493819" cy="506012"/>
            </a:xfrm>
            <a:prstGeom prst="rect">
              <a:avLst/>
            </a:prstGeom>
          </p:spPr>
        </p:pic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3731E386-F329-F2A5-816E-B4CD4191164A}"/>
              </a:ext>
            </a:extLst>
          </p:cNvPr>
          <p:cNvGrpSpPr/>
          <p:nvPr/>
        </p:nvGrpSpPr>
        <p:grpSpPr>
          <a:xfrm>
            <a:off x="4844971" y="1561583"/>
            <a:ext cx="2590704" cy="4608000"/>
            <a:chOff x="4844971" y="1561583"/>
            <a:chExt cx="2590704" cy="46080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44971" y="1561583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7" name="図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74854" y="3920172"/>
              <a:ext cx="493819" cy="506012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670F1CD6-6028-1756-699F-59925BDF9D0B}"/>
              </a:ext>
            </a:extLst>
          </p:cNvPr>
          <p:cNvGrpSpPr/>
          <p:nvPr/>
        </p:nvGrpSpPr>
        <p:grpSpPr>
          <a:xfrm>
            <a:off x="8612004" y="1469114"/>
            <a:ext cx="2942420" cy="4700469"/>
            <a:chOff x="8612004" y="1469114"/>
            <a:chExt cx="2942420" cy="4700469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12004" y="1561583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9" name="図 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1060605" y="1469114"/>
              <a:ext cx="493819" cy="50601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33545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708453" y="5124905"/>
            <a:ext cx="10775092" cy="1347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2400" b="1" dirty="0"/>
              <a:t>国際ロータリー第２６６０地区</a:t>
            </a:r>
            <a:endParaRPr lang="en-US" altLang="ja-JP" sz="2400" b="1" dirty="0"/>
          </a:p>
          <a:p>
            <a:pPr algn="ctr"/>
            <a:r>
              <a:rPr lang="en-US" altLang="ja-JP" sz="2400" b="1" dirty="0">
                <a:latin typeface="+mn-ea"/>
              </a:rPr>
              <a:t>22-23</a:t>
            </a:r>
            <a:r>
              <a:rPr lang="ja-JP" altLang="en-US" sz="2400" b="1" dirty="0">
                <a:latin typeface="+mn-ea"/>
              </a:rPr>
              <a:t>年度</a:t>
            </a:r>
            <a:r>
              <a:rPr lang="ja-JP" altLang="en-US" sz="2400" b="1" dirty="0"/>
              <a:t>公共イメージ向上委員会 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委員　上村 佳津介</a:t>
            </a:r>
            <a:endParaRPr lang="en-US" altLang="ja-JP" sz="2400" b="1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03F85663-F986-4EFB-9CF6-72CB7BA3152A}"/>
              </a:ext>
            </a:extLst>
          </p:cNvPr>
          <p:cNvSpPr txBox="1"/>
          <p:nvPr/>
        </p:nvSpPr>
        <p:spPr>
          <a:xfrm>
            <a:off x="2304393" y="3058508"/>
            <a:ext cx="7583213" cy="74098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dirty="0">
                <a:solidFill>
                  <a:schemeClr val="accent1"/>
                </a:solidFill>
                <a:latin typeface="+mn-ea"/>
              </a:rPr>
              <a:t>ご清聴ありがとうございました</a:t>
            </a:r>
            <a:endParaRPr lang="en-US" altLang="ja-JP" sz="3600" b="1" dirty="0">
              <a:solidFill>
                <a:schemeClr val="accent1"/>
              </a:solidFill>
            </a:endParaRPr>
          </a:p>
          <a:p>
            <a:pPr algn="ctr"/>
            <a:endParaRPr lang="en-US" altLang="ja-JP" sz="2800" b="1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5195" y="361375"/>
            <a:ext cx="490160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334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>
                <a:latin typeface="+mn-ea"/>
              </a:rPr>
              <a:t>をもっと身近に！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5" y="2243148"/>
            <a:ext cx="10775093" cy="476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/>
              <a:t>・スマートフォンのホーム画面に</a:t>
            </a:r>
            <a:r>
              <a:rPr lang="en-US" altLang="ja-JP" sz="2800" b="1" dirty="0">
                <a:latin typeface="+mn-ea"/>
              </a:rPr>
              <a:t>My ROTARY</a:t>
            </a:r>
            <a:r>
              <a:rPr lang="ja-JP" altLang="en-US" sz="2800" b="1" dirty="0" err="1">
                <a:latin typeface="+mn-ea"/>
              </a:rPr>
              <a:t>を登</a:t>
            </a:r>
            <a:r>
              <a:rPr lang="ja-JP" altLang="en-US" sz="2800" b="1" dirty="0">
                <a:latin typeface="+mn-ea"/>
              </a:rPr>
              <a:t>録する</a:t>
            </a:r>
            <a:endParaRPr lang="en-US" altLang="ja-JP" sz="2800" b="1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5" y="3554088"/>
            <a:ext cx="10775093" cy="476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/>
              <a:t>・いつでも</a:t>
            </a:r>
            <a:r>
              <a:rPr lang="en-US" altLang="ja-JP" sz="2800" b="1" dirty="0">
                <a:latin typeface="+mn-ea"/>
              </a:rPr>
              <a:t>My ROTARY</a:t>
            </a:r>
            <a:r>
              <a:rPr lang="ja-JP" altLang="en-US" sz="2800" b="1" dirty="0">
                <a:latin typeface="+mn-ea"/>
              </a:rPr>
              <a:t>にアクセスできる</a:t>
            </a:r>
            <a:endParaRPr lang="en-US" altLang="ja-JP" sz="28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5" y="4848893"/>
            <a:ext cx="10775093" cy="476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latin typeface="+mn-ea"/>
              </a:rPr>
              <a:t>・</a:t>
            </a:r>
            <a:r>
              <a:rPr lang="en-US" altLang="ja-JP" sz="2800" b="1" dirty="0">
                <a:latin typeface="+mn-ea"/>
              </a:rPr>
              <a:t>My ROTARY</a:t>
            </a:r>
            <a:r>
              <a:rPr lang="ja-JP" altLang="en-US" sz="2800" b="1" dirty="0">
                <a:latin typeface="+mn-ea"/>
              </a:rPr>
              <a:t>の活用が増える</a:t>
            </a:r>
            <a:endParaRPr lang="en-US" altLang="ja-JP" sz="2800" b="1" dirty="0"/>
          </a:p>
        </p:txBody>
      </p:sp>
      <p:sp>
        <p:nvSpPr>
          <p:cNvPr id="2" name="下矢印 1"/>
          <p:cNvSpPr/>
          <p:nvPr/>
        </p:nvSpPr>
        <p:spPr>
          <a:xfrm>
            <a:off x="3820172" y="2831035"/>
            <a:ext cx="609610" cy="61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820172" y="4133907"/>
            <a:ext cx="609610" cy="61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0054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>
                <a:latin typeface="+mn-ea"/>
              </a:rPr>
              <a:t>をもっと身近に！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A3887274-2FE7-2EDB-0602-D22B3C9D5FDB}"/>
              </a:ext>
            </a:extLst>
          </p:cNvPr>
          <p:cNvGrpSpPr/>
          <p:nvPr/>
        </p:nvGrpSpPr>
        <p:grpSpPr>
          <a:xfrm>
            <a:off x="947228" y="1561583"/>
            <a:ext cx="2588701" cy="4604437"/>
            <a:chOff x="947228" y="1561583"/>
            <a:chExt cx="2588701" cy="4604437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47228" y="1561583"/>
              <a:ext cx="2588701" cy="4604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下矢印 6"/>
            <p:cNvSpPr/>
            <p:nvPr/>
          </p:nvSpPr>
          <p:spPr>
            <a:xfrm rot="2562668">
              <a:off x="2275840" y="5384800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1D2E8A43-1EB2-CCA8-D1DC-3A6C99884DE2}"/>
              </a:ext>
            </a:extLst>
          </p:cNvPr>
          <p:cNvGrpSpPr/>
          <p:nvPr/>
        </p:nvGrpSpPr>
        <p:grpSpPr>
          <a:xfrm>
            <a:off x="4769371" y="1561583"/>
            <a:ext cx="2588701" cy="4604437"/>
            <a:chOff x="4769371" y="1561583"/>
            <a:chExt cx="2588701" cy="4604437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769371" y="1561583"/>
              <a:ext cx="2588701" cy="4604437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下矢印 8"/>
            <p:cNvSpPr/>
            <p:nvPr/>
          </p:nvSpPr>
          <p:spPr>
            <a:xfrm rot="2562668">
              <a:off x="5836934" y="4657765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AABB1FFE-608C-5A65-373E-A684CE595134}"/>
              </a:ext>
            </a:extLst>
          </p:cNvPr>
          <p:cNvGrpSpPr/>
          <p:nvPr/>
        </p:nvGrpSpPr>
        <p:grpSpPr>
          <a:xfrm>
            <a:off x="8591514" y="1467525"/>
            <a:ext cx="2917601" cy="4698496"/>
            <a:chOff x="8591514" y="1467525"/>
            <a:chExt cx="2917601" cy="4698496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591514" y="1561583"/>
              <a:ext cx="2588702" cy="4604438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下矢印 10"/>
            <p:cNvSpPr/>
            <p:nvPr/>
          </p:nvSpPr>
          <p:spPr>
            <a:xfrm rot="2562668">
              <a:off x="11031595" y="1467525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5985357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>
                <a:latin typeface="+mn-ea"/>
              </a:rPr>
              <a:t>をもっと身近に！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0D5B8A7B-1CC6-B9EB-A11D-03D5C08A7BA1}"/>
              </a:ext>
            </a:extLst>
          </p:cNvPr>
          <p:cNvGrpSpPr/>
          <p:nvPr/>
        </p:nvGrpSpPr>
        <p:grpSpPr>
          <a:xfrm>
            <a:off x="266101" y="1561584"/>
            <a:ext cx="2829465" cy="4608000"/>
            <a:chOff x="266101" y="1561584"/>
            <a:chExt cx="2829465" cy="4608000"/>
          </a:xfrm>
        </p:grpSpPr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6101" y="1561584"/>
              <a:ext cx="2590705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下矢印 11"/>
            <p:cNvSpPr/>
            <p:nvPr/>
          </p:nvSpPr>
          <p:spPr>
            <a:xfrm rot="2562668">
              <a:off x="2618046" y="4368685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99CBD900-106E-A11B-DAC6-1B7324CA44FB}"/>
              </a:ext>
            </a:extLst>
          </p:cNvPr>
          <p:cNvGrpSpPr/>
          <p:nvPr/>
        </p:nvGrpSpPr>
        <p:grpSpPr>
          <a:xfrm>
            <a:off x="3257098" y="1561583"/>
            <a:ext cx="2590704" cy="4608000"/>
            <a:chOff x="3257098" y="1561583"/>
            <a:chExt cx="2590704" cy="4608000"/>
          </a:xfrm>
        </p:grpSpPr>
        <p:pic>
          <p:nvPicPr>
            <p:cNvPr id="10" name="図 9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57098" y="1561583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8075" y="4279487"/>
              <a:ext cx="499915" cy="506012"/>
            </a:xfrm>
            <a:prstGeom prst="rect">
              <a:avLst/>
            </a:prstGeom>
          </p:spPr>
        </p:pic>
      </p:grp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9531EAFC-0E93-F82D-84C5-6DDD16825799}"/>
              </a:ext>
            </a:extLst>
          </p:cNvPr>
          <p:cNvGrpSpPr/>
          <p:nvPr/>
        </p:nvGrpSpPr>
        <p:grpSpPr>
          <a:xfrm>
            <a:off x="6248094" y="1561582"/>
            <a:ext cx="2590705" cy="4608001"/>
            <a:chOff x="6248094" y="1561582"/>
            <a:chExt cx="2590705" cy="4608001"/>
          </a:xfrm>
        </p:grpSpPr>
        <p:pic>
          <p:nvPicPr>
            <p:cNvPr id="13" name="図 12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248094" y="1561582"/>
              <a:ext cx="2590705" cy="4608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907714" y="2942314"/>
              <a:ext cx="499915" cy="506012"/>
            </a:xfrm>
            <a:prstGeom prst="rect">
              <a:avLst/>
            </a:prstGeom>
          </p:spPr>
        </p:pic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CAE27717-0E84-EA1E-2264-11DA9933BD16}"/>
              </a:ext>
            </a:extLst>
          </p:cNvPr>
          <p:cNvGrpSpPr/>
          <p:nvPr/>
        </p:nvGrpSpPr>
        <p:grpSpPr>
          <a:xfrm>
            <a:off x="9239090" y="1561582"/>
            <a:ext cx="2590705" cy="4608001"/>
            <a:chOff x="9239090" y="1561582"/>
            <a:chExt cx="2590705" cy="4608001"/>
          </a:xfrm>
        </p:grpSpPr>
        <p:pic>
          <p:nvPicPr>
            <p:cNvPr id="14" name="図 13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39090" y="1561582"/>
              <a:ext cx="2590705" cy="4608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6" name="図 5">
              <a:extLst>
                <a:ext uri="{FF2B5EF4-FFF2-40B4-BE49-F238E27FC236}">
                  <a16:creationId xmlns:a16="http://schemas.microsoft.com/office/drawing/2014/main" id="{64E4450B-C9D7-E133-7A15-57BA8447E1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artisticBlur radius="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15910" t="83210" r="53574" b="13793"/>
            <a:stretch/>
          </p:blipFill>
          <p:spPr>
            <a:xfrm>
              <a:off x="9639300" y="5395913"/>
              <a:ext cx="790575" cy="138112"/>
            </a:xfrm>
            <a:prstGeom prst="rect">
              <a:avLst/>
            </a:prstGeom>
            <a:effectLst>
              <a:softEdge rad="12700"/>
            </a:effectLst>
          </p:spPr>
        </p:pic>
      </p:grpSp>
    </p:spTree>
    <p:extLst>
      <p:ext uri="{BB962C8B-B14F-4D97-AF65-F5344CB8AC3E}">
        <p14:creationId xmlns:p14="http://schemas.microsoft.com/office/powerpoint/2010/main" val="1875212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>
                <a:latin typeface="+mn-ea"/>
              </a:rPr>
              <a:t>をもっと身近に！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00276" y="1561581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8566" y="1561582"/>
            <a:ext cx="2590705" cy="4608001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E8630E0D-7820-403B-F7F4-2CEF9D721D5D}"/>
              </a:ext>
            </a:extLst>
          </p:cNvPr>
          <p:cNvGrpSpPr/>
          <p:nvPr/>
        </p:nvGrpSpPr>
        <p:grpSpPr>
          <a:xfrm>
            <a:off x="5039421" y="1561581"/>
            <a:ext cx="2626276" cy="4608001"/>
            <a:chOff x="5039421" y="1561581"/>
            <a:chExt cx="2626276" cy="4608001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039421" y="1561581"/>
              <a:ext cx="2590705" cy="4608001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5" name="下矢印 14"/>
            <p:cNvSpPr/>
            <p:nvPr/>
          </p:nvSpPr>
          <p:spPr>
            <a:xfrm rot="2562668">
              <a:off x="7188177" y="2684957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959688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ja-JP" sz="3600" b="1" u="sng" dirty="0">
                <a:latin typeface="+mn-ea"/>
              </a:rPr>
              <a:t>My ROTARY</a:t>
            </a:r>
            <a:r>
              <a:rPr lang="ja-JP" altLang="en-US" sz="3600" b="1" u="sng" dirty="0"/>
              <a:t>を活用しよう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8" y="2003370"/>
            <a:ext cx="10775093" cy="403094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ja-JP" sz="2800" b="1" dirty="0">
                <a:latin typeface="+mn-ea"/>
              </a:rPr>
              <a:t>1.My</a:t>
            </a:r>
            <a:r>
              <a:rPr lang="ja-JP" altLang="en-US" sz="2800" b="1" dirty="0">
                <a:latin typeface="+mn-ea"/>
              </a:rPr>
              <a:t> </a:t>
            </a:r>
            <a:r>
              <a:rPr lang="en-US" altLang="ja-JP" sz="2800" b="1" dirty="0">
                <a:latin typeface="+mn-ea"/>
              </a:rPr>
              <a:t>ROTARY</a:t>
            </a:r>
            <a:r>
              <a:rPr lang="ja-JP" altLang="en-US" sz="2800" b="1" dirty="0">
                <a:latin typeface="+mn-ea"/>
              </a:rPr>
              <a:t>をもっと身近に！</a:t>
            </a:r>
            <a:endParaRPr lang="en-US" altLang="ja-JP" sz="2800" b="1" dirty="0"/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solidFill>
                  <a:srgbClr val="0070C0"/>
                </a:solidFill>
                <a:latin typeface="+mn-ea"/>
              </a:rPr>
              <a:t>2.</a:t>
            </a:r>
            <a:r>
              <a:rPr lang="ja-JP" altLang="en-US" sz="2800" b="1" dirty="0">
                <a:solidFill>
                  <a:srgbClr val="0070C0"/>
                </a:solidFill>
                <a:latin typeface="+mn-ea"/>
              </a:rPr>
              <a:t>スマホで寄付をスマートに！</a:t>
            </a:r>
            <a:endParaRPr lang="en-US" altLang="ja-JP" sz="2800" b="1" dirty="0">
              <a:solidFill>
                <a:srgbClr val="0070C0"/>
              </a:solidFill>
              <a:latin typeface="+mn-ea"/>
            </a:endParaRPr>
          </a:p>
          <a:p>
            <a:endParaRPr lang="en-US" altLang="ja-JP" sz="2800" b="1" dirty="0">
              <a:latin typeface="+mn-ea"/>
            </a:endParaRPr>
          </a:p>
          <a:p>
            <a:r>
              <a:rPr lang="en-US" altLang="ja-JP" sz="2800" b="1" dirty="0">
                <a:latin typeface="+mn-ea"/>
              </a:rPr>
              <a:t>3.</a:t>
            </a:r>
            <a:r>
              <a:rPr lang="ja-JP" altLang="en-US" sz="2800" b="1" dirty="0"/>
              <a:t>ブランドリソースセンターを覗いてみよう！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4.</a:t>
            </a:r>
            <a:r>
              <a:rPr lang="ja-JP" altLang="en-US" sz="2800" b="1" dirty="0">
                <a:latin typeface="+mn-ea"/>
              </a:rPr>
              <a:t>ラーニングセンターで学ぼう！</a:t>
            </a:r>
            <a:endParaRPr lang="en-US" altLang="ja-JP" sz="2800" b="1" dirty="0"/>
          </a:p>
          <a:p>
            <a:endParaRPr lang="en-US" altLang="ja-JP" sz="2800" b="1" dirty="0"/>
          </a:p>
          <a:p>
            <a:r>
              <a:rPr lang="en-US" altLang="ja-JP" sz="2800" b="1" dirty="0">
                <a:latin typeface="+mn-ea"/>
              </a:rPr>
              <a:t>5.</a:t>
            </a:r>
            <a:r>
              <a:rPr lang="ja-JP" altLang="en-US" sz="2800" b="1" dirty="0"/>
              <a:t>ロータリーを知り、ストーリーを伝えよう！</a:t>
            </a:r>
            <a:endParaRPr lang="en-US" altLang="ja-JP" sz="2800" b="1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574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スマホで寄付をスマートに！</a:t>
            </a: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5" y="2243148"/>
            <a:ext cx="10775093" cy="476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/>
              <a:t>・スマートフォンから</a:t>
            </a:r>
            <a:r>
              <a:rPr lang="en-US" altLang="ja-JP" sz="2800" b="1" dirty="0">
                <a:latin typeface="+mn-ea"/>
              </a:rPr>
              <a:t>My ROTARY</a:t>
            </a:r>
            <a:r>
              <a:rPr lang="ja-JP" altLang="en-US" sz="2800" b="1" dirty="0">
                <a:latin typeface="+mn-ea"/>
              </a:rPr>
              <a:t>にアクセス</a:t>
            </a:r>
            <a:endParaRPr lang="en-US" altLang="ja-JP" sz="2800" b="1" dirty="0">
              <a:latin typeface="+mn-ea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5" y="3554088"/>
            <a:ext cx="10775093" cy="476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/>
              <a:t>・２４時間３６５日いつでも</a:t>
            </a:r>
            <a:r>
              <a:rPr lang="en-US" altLang="ja-JP" sz="2800" b="1" dirty="0">
                <a:latin typeface="+mn-ea"/>
              </a:rPr>
              <a:t>My ROTARY</a:t>
            </a:r>
            <a:r>
              <a:rPr lang="ja-JP" altLang="en-US" sz="2800" b="1" dirty="0">
                <a:latin typeface="+mn-ea"/>
              </a:rPr>
              <a:t>から寄付ができる</a:t>
            </a:r>
            <a:endParaRPr lang="en-US" altLang="ja-JP" sz="2800" b="1" dirty="0">
              <a:latin typeface="+mn-ea"/>
            </a:endParaRP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EE24120D-6602-4FD8-A6FA-8BD8838CE239}"/>
              </a:ext>
            </a:extLst>
          </p:cNvPr>
          <p:cNvSpPr txBox="1"/>
          <p:nvPr/>
        </p:nvSpPr>
        <p:spPr>
          <a:xfrm>
            <a:off x="947225" y="4848893"/>
            <a:ext cx="10775093" cy="47679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ja-JP" altLang="en-US" sz="2800" b="1" dirty="0">
                <a:latin typeface="+mn-ea"/>
              </a:rPr>
              <a:t>・複数回に分けて、小額からでも寄付ができる</a:t>
            </a:r>
            <a:endParaRPr lang="en-US" altLang="ja-JP" sz="2800" b="1" dirty="0"/>
          </a:p>
        </p:txBody>
      </p:sp>
      <p:sp>
        <p:nvSpPr>
          <p:cNvPr id="2" name="下矢印 1"/>
          <p:cNvSpPr/>
          <p:nvPr/>
        </p:nvSpPr>
        <p:spPr>
          <a:xfrm>
            <a:off x="3820172" y="2831035"/>
            <a:ext cx="609610" cy="61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下矢印 7"/>
          <p:cNvSpPr/>
          <p:nvPr/>
        </p:nvSpPr>
        <p:spPr>
          <a:xfrm>
            <a:off x="3820172" y="4133907"/>
            <a:ext cx="609610" cy="6119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1813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91AEBB38-0FD1-4536-A762-A1F22A5B5E1D}"/>
              </a:ext>
            </a:extLst>
          </p:cNvPr>
          <p:cNvSpPr txBox="1"/>
          <p:nvPr/>
        </p:nvSpPr>
        <p:spPr>
          <a:xfrm>
            <a:off x="947228" y="810606"/>
            <a:ext cx="10775092" cy="75097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ja-JP" altLang="en-US" sz="3600" b="1" u="sng" dirty="0">
                <a:latin typeface="+mn-ea"/>
              </a:rPr>
              <a:t>スマホで寄付をスマートに！</a:t>
            </a: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A15CB396-D184-E1DA-BF29-095E5E04281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1160" y="94501"/>
            <a:ext cx="2457004" cy="994787"/>
          </a:xfrm>
          <a:prstGeom prst="rect">
            <a:avLst/>
          </a:prstGeom>
        </p:spPr>
      </p:pic>
      <p:pic>
        <p:nvPicPr>
          <p:cNvPr id="7" name="図 6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15437" y="1561585"/>
            <a:ext cx="2590704" cy="46080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grpSp>
        <p:nvGrpSpPr>
          <p:cNvPr id="13" name="グループ化 12">
            <a:extLst>
              <a:ext uri="{FF2B5EF4-FFF2-40B4-BE49-F238E27FC236}">
                <a16:creationId xmlns:a16="http://schemas.microsoft.com/office/drawing/2014/main" id="{39B10E1F-A414-BAEF-D9F4-D06198CA9A87}"/>
              </a:ext>
            </a:extLst>
          </p:cNvPr>
          <p:cNvGrpSpPr/>
          <p:nvPr/>
        </p:nvGrpSpPr>
        <p:grpSpPr>
          <a:xfrm>
            <a:off x="438407" y="1396045"/>
            <a:ext cx="2590704" cy="4773540"/>
            <a:chOff x="438407" y="1396045"/>
            <a:chExt cx="2590704" cy="4773540"/>
          </a:xfrm>
        </p:grpSpPr>
        <p:pic>
          <p:nvPicPr>
            <p:cNvPr id="2" name="図 1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38407" y="1561585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下矢印 8"/>
            <p:cNvSpPr/>
            <p:nvPr/>
          </p:nvSpPr>
          <p:spPr>
            <a:xfrm rot="2562668">
              <a:off x="769392" y="1396045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4D8BF839-7F4F-73A5-C32D-E271DCACB1ED}"/>
              </a:ext>
            </a:extLst>
          </p:cNvPr>
          <p:cNvGrpSpPr/>
          <p:nvPr/>
        </p:nvGrpSpPr>
        <p:grpSpPr>
          <a:xfrm>
            <a:off x="6356427" y="1561585"/>
            <a:ext cx="2590704" cy="4608000"/>
            <a:chOff x="6356427" y="1561585"/>
            <a:chExt cx="2590704" cy="4608000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6427" y="1561585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8" name="図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55410" y="3501114"/>
              <a:ext cx="493819" cy="506012"/>
            </a:xfrm>
            <a:prstGeom prst="rect">
              <a:avLst/>
            </a:prstGeom>
          </p:spPr>
        </p:pic>
      </p:grpSp>
      <p:grpSp>
        <p:nvGrpSpPr>
          <p:cNvPr id="12" name="グループ化 11">
            <a:extLst>
              <a:ext uri="{FF2B5EF4-FFF2-40B4-BE49-F238E27FC236}">
                <a16:creationId xmlns:a16="http://schemas.microsoft.com/office/drawing/2014/main" id="{13DBFAF8-0B63-6969-66B2-A01932446F3B}"/>
              </a:ext>
            </a:extLst>
          </p:cNvPr>
          <p:cNvGrpSpPr/>
          <p:nvPr/>
        </p:nvGrpSpPr>
        <p:grpSpPr>
          <a:xfrm>
            <a:off x="3397417" y="1561585"/>
            <a:ext cx="2590704" cy="4608000"/>
            <a:chOff x="3397417" y="1561585"/>
            <a:chExt cx="2590704" cy="4608000"/>
          </a:xfrm>
        </p:grpSpPr>
        <p:pic>
          <p:nvPicPr>
            <p:cNvPr id="5" name="図 4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97417" y="1561585"/>
              <a:ext cx="2590704" cy="4608000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1" name="下矢印 10"/>
            <p:cNvSpPr/>
            <p:nvPr/>
          </p:nvSpPr>
          <p:spPr>
            <a:xfrm rot="2562668">
              <a:off x="5423721" y="5251043"/>
              <a:ext cx="477520" cy="548640"/>
            </a:xfrm>
            <a:prstGeom prst="downArrow">
              <a:avLst/>
            </a:prstGeom>
            <a:solidFill>
              <a:srgbClr val="FF0000"/>
            </a:solidFill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93DE15A1-12BA-D70B-04E4-037BF6502B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artisticBlur radius="8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l="23218" t="15541" r="39575" b="81385"/>
            <a:stretch/>
          </p:blipFill>
          <p:spPr>
            <a:xfrm>
              <a:off x="4034790" y="2277690"/>
              <a:ext cx="963930" cy="141660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31085010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7561</TotalTime>
  <Words>451</Words>
  <Application>Microsoft Office PowerPoint</Application>
  <PresentationFormat>ワイド画面</PresentationFormat>
  <Paragraphs>106</Paragraphs>
  <Slides>24</Slides>
  <Notes>24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24</vt:i4>
      </vt:variant>
    </vt:vector>
  </HeadingPairs>
  <TitlesOfParts>
    <vt:vector size="29" baseType="lpstr">
      <vt:lpstr>メイリオ</vt:lpstr>
      <vt:lpstr>游ゴシック</vt:lpstr>
      <vt:lpstr>Arial</vt:lpstr>
      <vt:lpstr>Calibri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2020－21年度のための 地区チーム研修セミナー</dc:title>
  <dc:creator>樋口 信治</dc:creator>
  <cp:lastModifiedBy>上村 佳津介</cp:lastModifiedBy>
  <cp:revision>282</cp:revision>
  <cp:lastPrinted>2022-09-17T03:46:23Z</cp:lastPrinted>
  <dcterms:created xsi:type="dcterms:W3CDTF">2020-02-07T01:22:56Z</dcterms:created>
  <dcterms:modified xsi:type="dcterms:W3CDTF">2022-09-29T08:42:53Z</dcterms:modified>
</cp:coreProperties>
</file>