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7947" r:id="rId1"/>
    <p:sldMasterId id="2147489832" r:id="rId2"/>
  </p:sldMasterIdLst>
  <p:notesMasterIdLst>
    <p:notesMasterId r:id="rId25"/>
  </p:notesMasterIdLst>
  <p:sldIdLst>
    <p:sldId id="327" r:id="rId3"/>
    <p:sldId id="328" r:id="rId4"/>
    <p:sldId id="329" r:id="rId5"/>
    <p:sldId id="330" r:id="rId6"/>
    <p:sldId id="331" r:id="rId7"/>
    <p:sldId id="332" r:id="rId8"/>
    <p:sldId id="333" r:id="rId9"/>
    <p:sldId id="334" r:id="rId10"/>
    <p:sldId id="335" r:id="rId11"/>
    <p:sldId id="336" r:id="rId12"/>
    <p:sldId id="436" r:id="rId13"/>
    <p:sldId id="437" r:id="rId14"/>
    <p:sldId id="337" r:id="rId15"/>
    <p:sldId id="338" r:id="rId16"/>
    <p:sldId id="339" r:id="rId17"/>
    <p:sldId id="341" r:id="rId18"/>
    <p:sldId id="340" r:id="rId19"/>
    <p:sldId id="342" r:id="rId20"/>
    <p:sldId id="343" r:id="rId21"/>
    <p:sldId id="435" r:id="rId22"/>
    <p:sldId id="344" r:id="rId23"/>
    <p:sldId id="345" r:id="rId2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24" autoAdjust="0"/>
    <p:restoredTop sz="94660"/>
  </p:normalViewPr>
  <p:slideViewPr>
    <p:cSldViewPr snapToGrid="0">
      <p:cViewPr varScale="1">
        <p:scale>
          <a:sx n="72" d="100"/>
          <a:sy n="72" d="100"/>
        </p:scale>
        <p:origin x="59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2DDADA-E406-4E6D-85FC-E916BED9CB01}" type="datetimeFigureOut">
              <a:rPr kumimoji="1" lang="ja-JP" altLang="en-US" smtClean="0"/>
              <a:t>2023/8/9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5EC9FD-D36D-4CE3-8174-64CB5AF4DA1E}" type="slidenum">
              <a:rPr kumimoji="1" lang="ja-JP" altLang="en-US" smtClean="0"/>
              <a:t>‹#›</a:t>
            </a:fld>
            <a:endParaRPr kumimoji="1" lang="ja-JP" altLang="en-US"/>
          </a:p>
        </p:txBody>
      </p:sp>
    </p:spTree>
    <p:extLst>
      <p:ext uri="{BB962C8B-B14F-4D97-AF65-F5344CB8AC3E}">
        <p14:creationId xmlns:p14="http://schemas.microsoft.com/office/powerpoint/2010/main" val="6032796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3" name="Rectangle 5"/>
          <p:cNvSpPr/>
          <p:nvPr userDrawn="1"/>
        </p:nvSpPr>
        <p:spPr>
          <a:xfrm>
            <a:off x="-101600" y="304800"/>
            <a:ext cx="12395200" cy="533400"/>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4"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3776038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09600" y="1600205"/>
            <a:ext cx="10972800" cy="4525963"/>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73220657-ACEE-4217-A54E-0FB9044FEF30}" type="datetime1">
              <a:rPr lang="ja-JP" altLang="en-US" smtClean="0"/>
              <a:t>2023/8/9</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30F4EFDA-89FF-4405-883C-07354AEE928C}" type="slidenum">
              <a:rPr lang="ja-JP" altLang="en-US"/>
              <a:pPr>
                <a:defRPr/>
              </a:pPr>
              <a:t>‹#›</a:t>
            </a:fld>
            <a:endParaRPr lang="ja-JP" altLang="en-US"/>
          </a:p>
        </p:txBody>
      </p:sp>
    </p:spTree>
    <p:extLst>
      <p:ext uri="{BB962C8B-B14F-4D97-AF65-F5344CB8AC3E}">
        <p14:creationId xmlns:p14="http://schemas.microsoft.com/office/powerpoint/2010/main" val="296954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5"/>
            <a:ext cx="10363200" cy="13620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178" indent="0">
              <a:buNone/>
              <a:defRPr sz="1800">
                <a:solidFill>
                  <a:schemeClr val="tx1">
                    <a:tint val="75000"/>
                  </a:schemeClr>
                </a:solidFill>
              </a:defRPr>
            </a:lvl2pPr>
            <a:lvl3pPr marL="914354" indent="0">
              <a:buNone/>
              <a:defRPr sz="1600">
                <a:solidFill>
                  <a:schemeClr val="tx1">
                    <a:tint val="75000"/>
                  </a:schemeClr>
                </a:solidFill>
              </a:defRPr>
            </a:lvl3pPr>
            <a:lvl4pPr marL="1371532" indent="0">
              <a:buNone/>
              <a:defRPr sz="1400">
                <a:solidFill>
                  <a:schemeClr val="tx1">
                    <a:tint val="75000"/>
                  </a:schemeClr>
                </a:solidFill>
              </a:defRPr>
            </a:lvl4pPr>
            <a:lvl5pPr marL="1828709" indent="0">
              <a:buNone/>
              <a:defRPr sz="1400">
                <a:solidFill>
                  <a:schemeClr val="tx1">
                    <a:tint val="75000"/>
                  </a:schemeClr>
                </a:solidFill>
              </a:defRPr>
            </a:lvl5pPr>
            <a:lvl6pPr marL="2285886" indent="0">
              <a:buNone/>
              <a:defRPr sz="1400">
                <a:solidFill>
                  <a:schemeClr val="tx1">
                    <a:tint val="75000"/>
                  </a:schemeClr>
                </a:solidFill>
              </a:defRPr>
            </a:lvl6pPr>
            <a:lvl7pPr marL="2743062" indent="0">
              <a:buNone/>
              <a:defRPr sz="1400">
                <a:solidFill>
                  <a:schemeClr val="tx1">
                    <a:tint val="75000"/>
                  </a:schemeClr>
                </a:solidFill>
              </a:defRPr>
            </a:lvl7pPr>
            <a:lvl8pPr marL="3200240" indent="0">
              <a:buNone/>
              <a:defRPr sz="1400">
                <a:solidFill>
                  <a:schemeClr val="tx1">
                    <a:tint val="75000"/>
                  </a:schemeClr>
                </a:solidFill>
              </a:defRPr>
            </a:lvl8pPr>
            <a:lvl9pPr marL="3657418"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5A832D24-705E-4194-AC12-720F1BCD4171}" type="datetime1">
              <a:rPr lang="ja-JP" altLang="en-US" smtClean="0"/>
              <a:t>2023/8/9</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F01FFD30-4DB0-4FB4-B442-020E76270109}" type="slidenum">
              <a:rPr lang="ja-JP" altLang="en-US"/>
              <a:pPr>
                <a:defRPr/>
              </a:pPr>
              <a:t>‹#›</a:t>
            </a:fld>
            <a:endParaRPr lang="ja-JP" altLang="en-US"/>
          </a:p>
        </p:txBody>
      </p:sp>
    </p:spTree>
    <p:extLst>
      <p:ext uri="{BB962C8B-B14F-4D97-AF65-F5344CB8AC3E}">
        <p14:creationId xmlns:p14="http://schemas.microsoft.com/office/powerpoint/2010/main" val="7809162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5"/>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600205"/>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573CC1AB-5326-4F22-8A8E-1365BBDCEF2F}" type="datetime1">
              <a:rPr lang="ja-JP" altLang="en-US" smtClean="0"/>
              <a:t>2023/8/9</a:t>
            </a:fld>
            <a:endParaRPr lang="ja-JP" altLang="en-US"/>
          </a:p>
        </p:txBody>
      </p:sp>
      <p:sp>
        <p:nvSpPr>
          <p:cNvPr id="6" name="フッター プレースホルダー 5"/>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7" name="スライド番号プレースホルダー 6"/>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61DECF57-C284-4EB3-8DB1-7BC3D0187E73}" type="slidenum">
              <a:rPr lang="ja-JP" altLang="en-US"/>
              <a:pPr>
                <a:defRPr/>
              </a:pPr>
              <a:t>‹#›</a:t>
            </a:fld>
            <a:endParaRPr lang="ja-JP" altLang="en-US"/>
          </a:p>
        </p:txBody>
      </p:sp>
    </p:spTree>
    <p:extLst>
      <p:ext uri="{BB962C8B-B14F-4D97-AF65-F5344CB8AC3E}">
        <p14:creationId xmlns:p14="http://schemas.microsoft.com/office/powerpoint/2010/main" val="3381595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7"/>
            <a:ext cx="5386917" cy="639763"/>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77" y="1535117"/>
            <a:ext cx="5389033" cy="639763"/>
          </a:xfrm>
          <a:prstGeom prst="rect">
            <a:avLst/>
          </a:prstGeom>
        </p:spPr>
        <p:txBody>
          <a:bodyPr anchor="b"/>
          <a:lstStyle>
            <a:lvl1pPr marL="0" indent="0">
              <a:buNone/>
              <a:defRPr sz="2400" b="1"/>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77"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33B17753-3497-4C46-B089-B2161D642266}" type="datetime1">
              <a:rPr lang="ja-JP" altLang="en-US" smtClean="0"/>
              <a:t>2023/8/9</a:t>
            </a:fld>
            <a:endParaRPr lang="ja-JP" altLang="en-US"/>
          </a:p>
        </p:txBody>
      </p:sp>
      <p:sp>
        <p:nvSpPr>
          <p:cNvPr id="8" name="フッター プレースホルダー 7"/>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9" name="スライド番号プレースホルダー 8"/>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96F259F5-566D-4344-8FC1-2111179ACD29}" type="slidenum">
              <a:rPr lang="ja-JP" altLang="en-US"/>
              <a:pPr>
                <a:defRPr/>
              </a:pPr>
              <a:t>‹#›</a:t>
            </a:fld>
            <a:endParaRPr lang="ja-JP" altLang="en-US"/>
          </a:p>
        </p:txBody>
      </p:sp>
    </p:spTree>
    <p:extLst>
      <p:ext uri="{BB962C8B-B14F-4D97-AF65-F5344CB8AC3E}">
        <p14:creationId xmlns:p14="http://schemas.microsoft.com/office/powerpoint/2010/main" val="1771529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日付プレースホルダー 2"/>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B4F7F375-74D5-4CD9-B566-A266CE721668}" type="datetime1">
              <a:rPr lang="ja-JP" altLang="en-US" smtClean="0"/>
              <a:t>2023/8/9</a:t>
            </a:fld>
            <a:endParaRPr lang="ja-JP" altLang="en-US"/>
          </a:p>
        </p:txBody>
      </p:sp>
      <p:sp>
        <p:nvSpPr>
          <p:cNvPr id="4" name="フッター プレースホルダー 3"/>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5" name="スライド番号プレースホルダー 4"/>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02C915CD-9C55-4E90-8546-C8EE9F91AA5B}" type="slidenum">
              <a:rPr lang="ja-JP" altLang="en-US"/>
              <a:pPr>
                <a:defRPr/>
              </a:pPr>
              <a:t>‹#›</a:t>
            </a:fld>
            <a:endParaRPr lang="ja-JP" altLang="en-US"/>
          </a:p>
        </p:txBody>
      </p:sp>
    </p:spTree>
    <p:extLst>
      <p:ext uri="{BB962C8B-B14F-4D97-AF65-F5344CB8AC3E}">
        <p14:creationId xmlns:p14="http://schemas.microsoft.com/office/powerpoint/2010/main" val="2055999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85CF0773-B8E8-4B0B-A458-A469726624DE}" type="datetime1">
              <a:rPr lang="ja-JP" altLang="en-US" smtClean="0"/>
              <a:t>2023/8/9</a:t>
            </a:fld>
            <a:endParaRPr lang="ja-JP" altLang="en-US"/>
          </a:p>
        </p:txBody>
      </p:sp>
      <p:sp>
        <p:nvSpPr>
          <p:cNvPr id="3" name="フッター プレースホルダー 2"/>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4" name="スライド番号プレースホルダー 3"/>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366A6A3C-AC82-4A98-A0F1-C277C157E9A5}" type="slidenum">
              <a:rPr lang="ja-JP" altLang="en-US"/>
              <a:pPr>
                <a:defRPr/>
              </a:pPr>
              <a:t>‹#›</a:t>
            </a:fld>
            <a:endParaRPr lang="ja-JP" altLang="en-US"/>
          </a:p>
        </p:txBody>
      </p:sp>
    </p:spTree>
    <p:extLst>
      <p:ext uri="{BB962C8B-B14F-4D97-AF65-F5344CB8AC3E}">
        <p14:creationId xmlns:p14="http://schemas.microsoft.com/office/powerpoint/2010/main" val="468471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10" y="273053"/>
            <a:ext cx="4011084" cy="1162051"/>
          </a:xfrm>
          <a:prstGeom prst="rect">
            <a:avLst/>
          </a:prstGeo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8"/>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10" y="1435104"/>
            <a:ext cx="4011084" cy="4691063"/>
          </a:xfrm>
          <a:prstGeom prst="rect">
            <a:avLst/>
          </a:prstGeom>
        </p:spPr>
        <p:txBody>
          <a:bodyPr/>
          <a:lstStyle>
            <a:lvl1pPr marL="0" indent="0">
              <a:buNone/>
              <a:defRPr sz="1400"/>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8285D6C3-CA63-41B0-93CC-86A062E2FA41}" type="datetime1">
              <a:rPr lang="ja-JP" altLang="en-US" smtClean="0"/>
              <a:t>2023/8/9</a:t>
            </a:fld>
            <a:endParaRPr lang="ja-JP" altLang="en-US"/>
          </a:p>
        </p:txBody>
      </p:sp>
      <p:sp>
        <p:nvSpPr>
          <p:cNvPr id="6" name="フッター プレースホルダー 5"/>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7" name="スライド番号プレースホルダー 6"/>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33CFBCD3-B610-40F1-B27C-F3C405DF184E}" type="slidenum">
              <a:rPr lang="ja-JP" altLang="en-US"/>
              <a:pPr>
                <a:defRPr/>
              </a:pPr>
              <a:t>‹#›</a:t>
            </a:fld>
            <a:endParaRPr lang="ja-JP" altLang="en-US"/>
          </a:p>
        </p:txBody>
      </p:sp>
    </p:spTree>
    <p:extLst>
      <p:ext uri="{BB962C8B-B14F-4D97-AF65-F5344CB8AC3E}">
        <p14:creationId xmlns:p14="http://schemas.microsoft.com/office/powerpoint/2010/main" val="41790671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4"/>
            <a:ext cx="7315200" cy="566739"/>
          </a:xfrm>
          <a:prstGeom prst="rect">
            <a:avLst/>
          </a:prstGeo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a:prstGeom prst="rect">
            <a:avLst/>
          </a:prstGeom>
        </p:spPr>
        <p:txBody>
          <a:bodyPr/>
          <a:lstStyle>
            <a:lvl1pPr marL="0" indent="0">
              <a:buNone/>
              <a:defRPr sz="3200"/>
            </a:lvl1pPr>
            <a:lvl2pPr marL="457178" indent="0">
              <a:buNone/>
              <a:defRPr sz="2800"/>
            </a:lvl2pPr>
            <a:lvl3pPr marL="914354" indent="0">
              <a:buNone/>
              <a:defRPr sz="2400"/>
            </a:lvl3pPr>
            <a:lvl4pPr marL="1371532" indent="0">
              <a:buNone/>
              <a:defRPr sz="2000"/>
            </a:lvl4pPr>
            <a:lvl5pPr marL="1828709" indent="0">
              <a:buNone/>
              <a:defRPr sz="2000"/>
            </a:lvl5pPr>
            <a:lvl6pPr marL="2285886" indent="0">
              <a:buNone/>
              <a:defRPr sz="2000"/>
            </a:lvl6pPr>
            <a:lvl7pPr marL="2743062" indent="0">
              <a:buNone/>
              <a:defRPr sz="2000"/>
            </a:lvl7pPr>
            <a:lvl8pPr marL="3200240" indent="0">
              <a:buNone/>
              <a:defRPr sz="2000"/>
            </a:lvl8pPr>
            <a:lvl9pPr marL="3657418" indent="0">
              <a:buNone/>
              <a:defRPr sz="2000"/>
            </a:lvl9pPr>
          </a:lstStyle>
          <a:p>
            <a:pPr lvl="0"/>
            <a:r>
              <a:rPr lang="ja-JP" altLang="en-US" noProof="0"/>
              <a:t>図を追加</a:t>
            </a:r>
          </a:p>
        </p:txBody>
      </p:sp>
      <p:sp>
        <p:nvSpPr>
          <p:cNvPr id="4" name="テキスト プレースホルダー 3"/>
          <p:cNvSpPr>
            <a:spLocks noGrp="1"/>
          </p:cNvSpPr>
          <p:nvPr>
            <p:ph type="body" sz="half" idx="2"/>
          </p:nvPr>
        </p:nvSpPr>
        <p:spPr>
          <a:xfrm>
            <a:off x="2389717" y="5367343"/>
            <a:ext cx="7315200" cy="804863"/>
          </a:xfrm>
          <a:prstGeom prst="rect">
            <a:avLst/>
          </a:prstGeom>
        </p:spPr>
        <p:txBody>
          <a:bodyPr/>
          <a:lstStyle>
            <a:lvl1pPr marL="0" indent="0">
              <a:buNone/>
              <a:defRPr sz="1400"/>
            </a:lvl1pPr>
            <a:lvl2pPr marL="457178" indent="0">
              <a:buNone/>
              <a:defRPr sz="1200"/>
            </a:lvl2pPr>
            <a:lvl3pPr marL="914354" indent="0">
              <a:buNone/>
              <a:defRPr sz="1000"/>
            </a:lvl3pPr>
            <a:lvl4pPr marL="1371532" indent="0">
              <a:buNone/>
              <a:defRPr sz="900"/>
            </a:lvl4pPr>
            <a:lvl5pPr marL="1828709" indent="0">
              <a:buNone/>
              <a:defRPr sz="900"/>
            </a:lvl5pPr>
            <a:lvl6pPr marL="2285886" indent="0">
              <a:buNone/>
              <a:defRPr sz="900"/>
            </a:lvl6pPr>
            <a:lvl7pPr marL="2743062" indent="0">
              <a:buNone/>
              <a:defRPr sz="900"/>
            </a:lvl7pPr>
            <a:lvl8pPr marL="3200240" indent="0">
              <a:buNone/>
              <a:defRPr sz="900"/>
            </a:lvl8pPr>
            <a:lvl9pPr marL="3657418"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604EBB7E-03C4-432C-9829-892D46D9A7C8}" type="datetime1">
              <a:rPr lang="ja-JP" altLang="en-US" smtClean="0"/>
              <a:t>2023/8/9</a:t>
            </a:fld>
            <a:endParaRPr lang="ja-JP" altLang="en-US"/>
          </a:p>
        </p:txBody>
      </p:sp>
      <p:sp>
        <p:nvSpPr>
          <p:cNvPr id="6" name="フッター プレースホルダー 5"/>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7" name="スライド番号プレースホルダー 6"/>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B324FB17-F81E-48DE-BC25-2882371E1B9B}" type="slidenum">
              <a:rPr lang="ja-JP" altLang="en-US"/>
              <a:pPr>
                <a:defRPr/>
              </a:pPr>
              <a:t>‹#›</a:t>
            </a:fld>
            <a:endParaRPr lang="ja-JP" altLang="en-US"/>
          </a:p>
        </p:txBody>
      </p:sp>
    </p:spTree>
    <p:extLst>
      <p:ext uri="{BB962C8B-B14F-4D97-AF65-F5344CB8AC3E}">
        <p14:creationId xmlns:p14="http://schemas.microsoft.com/office/powerpoint/2010/main" val="8361851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1600205"/>
            <a:ext cx="10972800" cy="452596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3045B3AD-EA1A-4C0D-AC1F-FF0DFB9E1163}" type="datetime1">
              <a:rPr lang="ja-JP" altLang="en-US" smtClean="0"/>
              <a:t>2023/8/9</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B37D66CC-92A3-4ECA-A071-658E8F6CE7B4}" type="slidenum">
              <a:rPr lang="ja-JP" altLang="en-US"/>
              <a:pPr>
                <a:defRPr/>
              </a:pPr>
              <a:t>‹#›</a:t>
            </a:fld>
            <a:endParaRPr lang="ja-JP" altLang="en-US"/>
          </a:p>
        </p:txBody>
      </p:sp>
    </p:spTree>
    <p:extLst>
      <p:ext uri="{BB962C8B-B14F-4D97-AF65-F5344CB8AC3E}">
        <p14:creationId xmlns:p14="http://schemas.microsoft.com/office/powerpoint/2010/main" val="9075649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44"/>
            <a:ext cx="2743200" cy="5851525"/>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4644"/>
            <a:ext cx="8026400" cy="5851525"/>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DF606919-86AB-4BE7-9004-03CFF63F85BA}" type="datetime1">
              <a:rPr lang="ja-JP" altLang="en-US" smtClean="0"/>
              <a:t>2023/8/9</a:t>
            </a:fld>
            <a:endParaRPr lang="ja-JP" altLang="en-US"/>
          </a:p>
        </p:txBody>
      </p:sp>
      <p:sp>
        <p:nvSpPr>
          <p:cNvPr id="5" name="フッター プレースホルダー 4"/>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6" name="スライド番号プレースホルダー 5"/>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D349DE12-0A3F-408E-B06A-E41721D72C62}" type="slidenum">
              <a:rPr lang="ja-JP" altLang="en-US"/>
              <a:pPr>
                <a:defRPr/>
              </a:pPr>
              <a:t>‹#›</a:t>
            </a:fld>
            <a:endParaRPr lang="ja-JP" altLang="en-US"/>
          </a:p>
        </p:txBody>
      </p:sp>
    </p:spTree>
    <p:extLst>
      <p:ext uri="{BB962C8B-B14F-4D97-AF65-F5344CB8AC3E}">
        <p14:creationId xmlns:p14="http://schemas.microsoft.com/office/powerpoint/2010/main" val="1263405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タイトル スライド">
    <p:spTree>
      <p:nvGrpSpPr>
        <p:cNvPr id="1" name=""/>
        <p:cNvGrpSpPr/>
        <p:nvPr/>
      </p:nvGrpSpPr>
      <p:grpSpPr>
        <a:xfrm>
          <a:off x="0" y="0"/>
          <a:ext cx="0" cy="0"/>
          <a:chOff x="0" y="0"/>
          <a:chExt cx="0" cy="0"/>
        </a:xfrm>
      </p:grpSpPr>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
        <p:nvSpPr>
          <p:cNvPr id="6"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Tree>
    <p:extLst>
      <p:ext uri="{BB962C8B-B14F-4D97-AF65-F5344CB8AC3E}">
        <p14:creationId xmlns:p14="http://schemas.microsoft.com/office/powerpoint/2010/main" val="163138465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10972800" cy="1143000"/>
          </a:xfrm>
          <a:prstGeom prst="rect">
            <a:avLst/>
          </a:prstGeom>
        </p:spPr>
        <p:txBody>
          <a:bodyPr/>
          <a:lstStyle/>
          <a:p>
            <a:r>
              <a:rPr lang="ja-JP" altLang="en-US"/>
              <a:t>マスター タイトルの書式設定</a:t>
            </a:r>
          </a:p>
        </p:txBody>
      </p:sp>
      <p:sp>
        <p:nvSpPr>
          <p:cNvPr id="3" name="日付プレースホルダー 2"/>
          <p:cNvSpPr>
            <a:spLocks noGrp="1"/>
          </p:cNvSpPr>
          <p:nvPr>
            <p:ph type="dt" sz="half" idx="10"/>
          </p:nvPr>
        </p:nvSpPr>
        <p:spPr>
          <a:xfrm>
            <a:off x="609600" y="6356356"/>
            <a:ext cx="2844800" cy="365125"/>
          </a:xfrm>
          <a:prstGeom prst="rect">
            <a:avLst/>
          </a:prstGeom>
        </p:spPr>
        <p:txBody>
          <a:bodyPr/>
          <a:lstStyle>
            <a:lvl1pPr>
              <a:defRPr kumimoji="1">
                <a:ea typeface="ヒラギノ角ゴ Pro W3"/>
                <a:cs typeface="ヒラギノ角ゴ Pro W3"/>
              </a:defRPr>
            </a:lvl1pPr>
          </a:lstStyle>
          <a:p>
            <a:pPr>
              <a:defRPr/>
            </a:pPr>
            <a:fld id="{A2A01D00-D8D0-40E1-B81B-DD0B9221247F}" type="datetime1">
              <a:rPr lang="ja-JP" altLang="en-US" smtClean="0"/>
              <a:t>2023/8/9</a:t>
            </a:fld>
            <a:endParaRPr lang="ja-JP" altLang="en-US"/>
          </a:p>
        </p:txBody>
      </p:sp>
      <p:sp>
        <p:nvSpPr>
          <p:cNvPr id="4" name="フッター プレースホルダー 3"/>
          <p:cNvSpPr>
            <a:spLocks noGrp="1"/>
          </p:cNvSpPr>
          <p:nvPr>
            <p:ph type="ftr" sz="quarter" idx="11"/>
          </p:nvPr>
        </p:nvSpPr>
        <p:spPr>
          <a:xfrm>
            <a:off x="4165600" y="6356356"/>
            <a:ext cx="3860800" cy="365125"/>
          </a:xfrm>
          <a:prstGeom prst="rect">
            <a:avLst/>
          </a:prstGeom>
        </p:spPr>
        <p:txBody>
          <a:bodyPr/>
          <a:lstStyle>
            <a:lvl1pPr>
              <a:defRPr kumimoji="1">
                <a:ea typeface="ヒラギノ角ゴ Pro W3"/>
                <a:cs typeface="ヒラギノ角ゴ Pro W3"/>
              </a:defRPr>
            </a:lvl1pPr>
          </a:lstStyle>
          <a:p>
            <a:pPr>
              <a:defRPr/>
            </a:pPr>
            <a:endParaRPr lang="ja-JP" altLang="en-US"/>
          </a:p>
        </p:txBody>
      </p:sp>
      <p:sp>
        <p:nvSpPr>
          <p:cNvPr id="5" name="スライド番号プレースホルダー 4"/>
          <p:cNvSpPr>
            <a:spLocks noGrp="1"/>
          </p:cNvSpPr>
          <p:nvPr>
            <p:ph type="sldNum" sz="quarter" idx="12"/>
          </p:nvPr>
        </p:nvSpPr>
        <p:spPr>
          <a:xfrm>
            <a:off x="8737600" y="6356356"/>
            <a:ext cx="2844800" cy="365125"/>
          </a:xfrm>
          <a:prstGeom prst="rect">
            <a:avLst/>
          </a:prstGeom>
        </p:spPr>
        <p:txBody>
          <a:bodyPr/>
          <a:lstStyle>
            <a:lvl1pPr>
              <a:defRPr kumimoji="1">
                <a:ea typeface="ヒラギノ角ゴ Pro W3"/>
                <a:cs typeface="ヒラギノ角ゴ Pro W3"/>
              </a:defRPr>
            </a:lvl1pPr>
          </a:lstStyle>
          <a:p>
            <a:pPr>
              <a:defRPr/>
            </a:pPr>
            <a:fld id="{05BEF003-20DB-4730-9C42-39F6DC8BD52F}" type="slidenum">
              <a:rPr lang="ja-JP" altLang="en-US"/>
              <a:pPr>
                <a:defRPr/>
              </a:pPr>
              <a:t>‹#›</a:t>
            </a:fld>
            <a:endParaRPr lang="ja-JP" altLang="en-US"/>
          </a:p>
        </p:txBody>
      </p:sp>
    </p:spTree>
    <p:extLst>
      <p:ext uri="{BB962C8B-B14F-4D97-AF65-F5344CB8AC3E}">
        <p14:creationId xmlns:p14="http://schemas.microsoft.com/office/powerpoint/2010/main" val="431291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87546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F900C37-B8E4-46B4-BB44-AC065A05EF42}"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58824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F63F543-0D13-40D7-B090-D2ADBEC41B9C}"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81785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0B639D-7CC2-4183-8EBA-FB8541CAC858}"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563217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0BDD2D-DB07-4DD2-A6AB-FACAB56792A8}" type="datetime1">
              <a:rPr lang="en-US" altLang="ja-JP" smtClean="0"/>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206652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842E017-215A-4364-88F3-64D884CBCA85}" type="datetime1">
              <a:rPr lang="en-US" altLang="ja-JP" smtClean="0"/>
              <a:t>8/9/2023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1851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C9BFF-9F4C-41EA-9F20-B7EA12A92F45}" type="datetime1">
              <a:rPr lang="en-US" altLang="ja-JP" smtClean="0"/>
              <a:t>8/9/2023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30762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4A76E2-62A6-4C9A-B102-EB6AA8D93A23}" type="datetime1">
              <a:rPr lang="en-US" altLang="ja-JP" smtClean="0"/>
              <a:t>8/9/2023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37382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4365B90-E851-460B-83B8-96D8283B9955}" type="datetime1">
              <a:rPr lang="en-US" altLang="ja-JP" smtClean="0"/>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11063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タイトル スライド">
    <p:spTree>
      <p:nvGrpSpPr>
        <p:cNvPr id="1" name=""/>
        <p:cNvGrpSpPr/>
        <p:nvPr/>
      </p:nvGrpSpPr>
      <p:grpSpPr>
        <a:xfrm>
          <a:off x="0" y="0"/>
          <a:ext cx="0" cy="0"/>
          <a:chOff x="0" y="0"/>
          <a:chExt cx="0" cy="0"/>
        </a:xfrm>
      </p:grpSpPr>
      <p:sp>
        <p:nvSpPr>
          <p:cNvPr id="2"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16136259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9C50B37-0E05-433E-A033-BAACBD2D91C8}" type="datetime1">
              <a:rPr lang="en-US" altLang="ja-JP" smtClean="0"/>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59574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03BCCBF-C8F4-4C30-972A-3C4878E783C7}"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585693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64414D7-BE4F-4B40-AFDC-4F8E289639F0}"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8673727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1B2C44D-64EE-47A0-8175-3AE06A73749D}"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20392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12B243-0489-426B-A3CC-8A0D33CA6876}"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8088546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4521F64-B487-4E0D-8072-560A6CC73935}"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161884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AC9A6BD-6D87-4E6C-9A55-FBCADA5495F1}"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881787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ED3F66-3244-459D-A3A0-0B7E61F44507}" type="datetime1">
              <a:rPr lang="en-US" altLang="ja-JP" smtClean="0"/>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84259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6_タイトル スライド">
    <p:spTree>
      <p:nvGrpSpPr>
        <p:cNvPr id="1" name=""/>
        <p:cNvGrpSpPr/>
        <p:nvPr/>
      </p:nvGrpSpPr>
      <p:grpSpPr>
        <a:xfrm>
          <a:off x="0" y="0"/>
          <a:ext cx="0" cy="0"/>
          <a:chOff x="0" y="0"/>
          <a:chExt cx="0" cy="0"/>
        </a:xfrm>
      </p:grpSpPr>
      <p:sp>
        <p:nvSpPr>
          <p:cNvPr id="2"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1957541871"/>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タイトル スライド">
    <p:spTree>
      <p:nvGrpSpPr>
        <p:cNvPr id="1" name=""/>
        <p:cNvGrpSpPr/>
        <p:nvPr/>
      </p:nvGrpSpPr>
      <p:grpSpPr>
        <a:xfrm>
          <a:off x="0" y="0"/>
          <a:ext cx="0" cy="0"/>
          <a:chOff x="0" y="0"/>
          <a:chExt cx="0" cy="0"/>
        </a:xfrm>
      </p:grpSpPr>
      <p:sp>
        <p:nvSpPr>
          <p:cNvPr id="2"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a:p>
        </p:txBody>
      </p:sp>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104191998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タイトル スライド">
    <p:spTree>
      <p:nvGrpSpPr>
        <p:cNvPr id="1" name=""/>
        <p:cNvGrpSpPr/>
        <p:nvPr/>
      </p:nvGrpSpPr>
      <p:grpSpPr>
        <a:xfrm>
          <a:off x="0" y="0"/>
          <a:ext cx="0" cy="0"/>
          <a:chOff x="0" y="0"/>
          <a:chExt cx="0" cy="0"/>
        </a:xfrm>
      </p:grpSpPr>
      <p:sp>
        <p:nvSpPr>
          <p:cNvPr id="3"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
        <p:nvSpPr>
          <p:cNvPr id="4" name="Rectangle 5"/>
          <p:cNvSpPr/>
          <p:nvPr userDrawn="1"/>
        </p:nvSpPr>
        <p:spPr>
          <a:xfrm>
            <a:off x="0" y="4"/>
            <a:ext cx="12192000" cy="994411"/>
          </a:xfrm>
          <a:prstGeom prst="rect">
            <a:avLst/>
          </a:prstGeom>
          <a:solidFill>
            <a:srgbClr val="003399"/>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2400" dirty="0"/>
          </a:p>
        </p:txBody>
      </p:sp>
      <p:pic>
        <p:nvPicPr>
          <p:cNvPr id="6" name="図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668010" y="497213"/>
            <a:ext cx="1314711" cy="370457"/>
          </a:xfrm>
          <a:prstGeom prst="rect">
            <a:avLst/>
          </a:prstGeom>
        </p:spPr>
      </p:pic>
    </p:spTree>
    <p:extLst>
      <p:ext uri="{BB962C8B-B14F-4D97-AF65-F5344CB8AC3E}">
        <p14:creationId xmlns:p14="http://schemas.microsoft.com/office/powerpoint/2010/main" val="2848869104"/>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4_タイトル スライド">
    <p:spTree>
      <p:nvGrpSpPr>
        <p:cNvPr id="1" name=""/>
        <p:cNvGrpSpPr/>
        <p:nvPr/>
      </p:nvGrpSpPr>
      <p:grpSpPr>
        <a:xfrm>
          <a:off x="0" y="0"/>
          <a:ext cx="0" cy="0"/>
          <a:chOff x="0" y="0"/>
          <a:chExt cx="0" cy="0"/>
        </a:xfrm>
      </p:grpSpPr>
      <p:sp>
        <p:nvSpPr>
          <p:cNvPr id="2"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Tree>
    <p:extLst>
      <p:ext uri="{BB962C8B-B14F-4D97-AF65-F5344CB8AC3E}">
        <p14:creationId xmlns:p14="http://schemas.microsoft.com/office/powerpoint/2010/main" val="310893248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7_タイトル スライド">
    <p:spTree>
      <p:nvGrpSpPr>
        <p:cNvPr id="1" name=""/>
        <p:cNvGrpSpPr/>
        <p:nvPr/>
      </p:nvGrpSpPr>
      <p:grpSpPr>
        <a:xfrm>
          <a:off x="0" y="0"/>
          <a:ext cx="0" cy="0"/>
          <a:chOff x="0" y="0"/>
          <a:chExt cx="0" cy="0"/>
        </a:xfrm>
      </p:grpSpPr>
      <p:sp>
        <p:nvSpPr>
          <p:cNvPr id="2" name="Title 1"/>
          <p:cNvSpPr txBox="1">
            <a:spLocks/>
          </p:cNvSpPr>
          <p:nvPr userDrawn="1"/>
        </p:nvSpPr>
        <p:spPr>
          <a:xfrm>
            <a:off x="508000" y="304800"/>
            <a:ext cx="11684000" cy="533400"/>
          </a:xfrm>
          <a:prstGeom prst="rect">
            <a:avLst/>
          </a:prstGeom>
        </p:spPr>
        <p:txBody>
          <a:bodyPr lIns="0" tIns="0" rIns="0" bIns="0" anchor="ctr"/>
          <a:lstStyle>
            <a:lvl1pPr algn="l" defTabSz="914400" rtl="0" eaLnBrk="1" latinLnBrk="0" hangingPunct="1">
              <a:spcBef>
                <a:spcPct val="0"/>
              </a:spcBef>
              <a:buNone/>
              <a:defRPr kumimoji="1" sz="1800" kern="1200">
                <a:solidFill>
                  <a:schemeClr val="bg1"/>
                </a:solidFill>
                <a:latin typeface="Arial Narrow"/>
                <a:ea typeface="+mj-ea"/>
                <a:cs typeface="Arial Narrow"/>
              </a:defRPr>
            </a:lvl1pPr>
          </a:lstStyle>
          <a:p>
            <a:pPr fontAlgn="auto">
              <a:spcAft>
                <a:spcPts val="0"/>
              </a:spcAft>
              <a:defRPr/>
            </a:pPr>
            <a:endParaRPr lang="en-US" sz="1800" dirty="0"/>
          </a:p>
        </p:txBody>
      </p:sp>
      <p:sp>
        <p:nvSpPr>
          <p:cNvPr id="3" name="正方形/長方形 2"/>
          <p:cNvSpPr/>
          <p:nvPr userDrawn="1"/>
        </p:nvSpPr>
        <p:spPr>
          <a:xfrm>
            <a:off x="0" y="0"/>
            <a:ext cx="12192000" cy="1524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Tree>
    <p:extLst>
      <p:ext uri="{BB962C8B-B14F-4D97-AF65-F5344CB8AC3E}">
        <p14:creationId xmlns:p14="http://schemas.microsoft.com/office/powerpoint/2010/main" val="220357863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9"/>
            <a:ext cx="10515600" cy="1325563"/>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1973307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theme" Target="../theme/theme2.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9785" r:id="rId1"/>
    <p:sldLayoutId id="2147489786" r:id="rId2"/>
    <p:sldLayoutId id="2147489787" r:id="rId3"/>
    <p:sldLayoutId id="2147489830" r:id="rId4"/>
    <p:sldLayoutId id="2147489829" r:id="rId5"/>
    <p:sldLayoutId id="2147489788" r:id="rId6"/>
    <p:sldLayoutId id="2147489789" r:id="rId7"/>
    <p:sldLayoutId id="2147489831" r:id="rId8"/>
    <p:sldLayoutId id="2147489828" r:id="rId9"/>
    <p:sldLayoutId id="2147489790" r:id="rId10"/>
    <p:sldLayoutId id="2147489791" r:id="rId11"/>
    <p:sldLayoutId id="2147489792" r:id="rId12"/>
    <p:sldLayoutId id="2147489793" r:id="rId13"/>
    <p:sldLayoutId id="2147489794" r:id="rId14"/>
    <p:sldLayoutId id="2147489795" r:id="rId15"/>
    <p:sldLayoutId id="2147489796" r:id="rId16"/>
    <p:sldLayoutId id="2147489797" r:id="rId17"/>
    <p:sldLayoutId id="2147489798" r:id="rId18"/>
    <p:sldLayoutId id="2147489799" r:id="rId19"/>
    <p:sldLayoutId id="2147489800" r:id="rId20"/>
    <p:sldLayoutId id="2147489724" r:id="rId21"/>
  </p:sldLayoutIdLst>
  <p:hf sldNum="0" hdr="0" ftr="0"/>
  <p:txStyles>
    <p:titleStyle>
      <a:lvl1pPr algn="ctr" rtl="0" eaLnBrk="1" fontAlgn="base" hangingPunct="1">
        <a:spcBef>
          <a:spcPct val="0"/>
        </a:spcBef>
        <a:spcAft>
          <a:spcPct val="0"/>
        </a:spcAft>
        <a:defRPr kumimoji="1" sz="3300" kern="1200">
          <a:solidFill>
            <a:schemeClr val="tx1"/>
          </a:solidFill>
          <a:latin typeface="+mj-lt"/>
          <a:ea typeface="+mj-ea"/>
          <a:cs typeface="+mj-cs"/>
        </a:defRPr>
      </a:lvl1pPr>
      <a:lvl2pPr algn="ctr" rtl="0" eaLnBrk="1" fontAlgn="base" hangingPunct="1">
        <a:spcBef>
          <a:spcPct val="0"/>
        </a:spcBef>
        <a:spcAft>
          <a:spcPct val="0"/>
        </a:spcAft>
        <a:defRPr kumimoji="1" sz="3300">
          <a:solidFill>
            <a:schemeClr val="tx1"/>
          </a:solidFill>
          <a:latin typeface="Calibri" pitchFamily="34" charset="0"/>
        </a:defRPr>
      </a:lvl2pPr>
      <a:lvl3pPr algn="ctr" rtl="0" eaLnBrk="1" fontAlgn="base" hangingPunct="1">
        <a:spcBef>
          <a:spcPct val="0"/>
        </a:spcBef>
        <a:spcAft>
          <a:spcPct val="0"/>
        </a:spcAft>
        <a:defRPr kumimoji="1" sz="3300">
          <a:solidFill>
            <a:schemeClr val="tx1"/>
          </a:solidFill>
          <a:latin typeface="Calibri" pitchFamily="34" charset="0"/>
        </a:defRPr>
      </a:lvl3pPr>
      <a:lvl4pPr algn="ctr" rtl="0" eaLnBrk="1" fontAlgn="base" hangingPunct="1">
        <a:spcBef>
          <a:spcPct val="0"/>
        </a:spcBef>
        <a:spcAft>
          <a:spcPct val="0"/>
        </a:spcAft>
        <a:defRPr kumimoji="1" sz="3300">
          <a:solidFill>
            <a:schemeClr val="tx1"/>
          </a:solidFill>
          <a:latin typeface="Calibri" pitchFamily="34" charset="0"/>
        </a:defRPr>
      </a:lvl4pPr>
      <a:lvl5pPr algn="ctr" rtl="0" eaLnBrk="1" fontAlgn="base" hangingPunct="1">
        <a:spcBef>
          <a:spcPct val="0"/>
        </a:spcBef>
        <a:spcAft>
          <a:spcPct val="0"/>
        </a:spcAft>
        <a:defRPr kumimoji="1" sz="3300">
          <a:solidFill>
            <a:schemeClr val="tx1"/>
          </a:solidFill>
          <a:latin typeface="Calibri" pitchFamily="34" charset="0"/>
        </a:defRPr>
      </a:lvl5pPr>
      <a:lvl6pPr marL="342892" algn="ctr" rtl="0" eaLnBrk="1" fontAlgn="base" hangingPunct="1">
        <a:spcBef>
          <a:spcPct val="0"/>
        </a:spcBef>
        <a:spcAft>
          <a:spcPct val="0"/>
        </a:spcAft>
        <a:defRPr kumimoji="1" sz="3300">
          <a:solidFill>
            <a:schemeClr val="tx1"/>
          </a:solidFill>
          <a:latin typeface="Calibri" pitchFamily="34" charset="0"/>
        </a:defRPr>
      </a:lvl6pPr>
      <a:lvl7pPr marL="685783" algn="ctr" rtl="0" eaLnBrk="1" fontAlgn="base" hangingPunct="1">
        <a:spcBef>
          <a:spcPct val="0"/>
        </a:spcBef>
        <a:spcAft>
          <a:spcPct val="0"/>
        </a:spcAft>
        <a:defRPr kumimoji="1" sz="3300">
          <a:solidFill>
            <a:schemeClr val="tx1"/>
          </a:solidFill>
          <a:latin typeface="Calibri" pitchFamily="34" charset="0"/>
        </a:defRPr>
      </a:lvl7pPr>
      <a:lvl8pPr marL="1028675" algn="ctr" rtl="0" eaLnBrk="1" fontAlgn="base" hangingPunct="1">
        <a:spcBef>
          <a:spcPct val="0"/>
        </a:spcBef>
        <a:spcAft>
          <a:spcPct val="0"/>
        </a:spcAft>
        <a:defRPr kumimoji="1" sz="3300">
          <a:solidFill>
            <a:schemeClr val="tx1"/>
          </a:solidFill>
          <a:latin typeface="Calibri" pitchFamily="34" charset="0"/>
        </a:defRPr>
      </a:lvl8pPr>
      <a:lvl9pPr marL="1371566" algn="ctr" rtl="0" eaLnBrk="1" fontAlgn="base" hangingPunct="1">
        <a:spcBef>
          <a:spcPct val="0"/>
        </a:spcBef>
        <a:spcAft>
          <a:spcPct val="0"/>
        </a:spcAft>
        <a:defRPr kumimoji="1" sz="3300">
          <a:solidFill>
            <a:schemeClr val="tx1"/>
          </a:solidFill>
          <a:latin typeface="Calibri" pitchFamily="34" charset="0"/>
        </a:defRPr>
      </a:lvl9pPr>
    </p:titleStyle>
    <p:bodyStyle>
      <a:lvl1pPr marL="257168" indent="-257168" algn="l" rtl="0" eaLnBrk="1" fontAlgn="base" hangingPunct="1">
        <a:spcBef>
          <a:spcPct val="20000"/>
        </a:spcBef>
        <a:spcAft>
          <a:spcPct val="0"/>
        </a:spcAft>
        <a:buFont typeface="Arial" pitchFamily="34" charset="0"/>
        <a:buChar char="•"/>
        <a:defRPr kumimoji="1" sz="2400" kern="1200">
          <a:solidFill>
            <a:schemeClr val="tx1"/>
          </a:solidFill>
          <a:latin typeface="+mn-lt"/>
          <a:ea typeface="+mn-ea"/>
          <a:cs typeface="+mn-cs"/>
        </a:defRPr>
      </a:lvl1pPr>
      <a:lvl2pPr marL="557199" indent="-214308" algn="l" rtl="0" eaLnBrk="1" fontAlgn="base" hangingPunct="1">
        <a:spcBef>
          <a:spcPct val="20000"/>
        </a:spcBef>
        <a:spcAft>
          <a:spcPct val="0"/>
        </a:spcAft>
        <a:buFont typeface="Arial" pitchFamily="34" charset="0"/>
        <a:buChar char="–"/>
        <a:defRPr kumimoji="1" sz="2100" kern="1200">
          <a:solidFill>
            <a:schemeClr val="tx1"/>
          </a:solidFill>
          <a:latin typeface="+mn-lt"/>
          <a:ea typeface="+mn-ea"/>
          <a:cs typeface="+mn-cs"/>
        </a:defRPr>
      </a:lvl2pPr>
      <a:lvl3pPr marL="857228" indent="-171446" algn="l" rtl="0" eaLnBrk="1" fontAlgn="base" hangingPunct="1">
        <a:spcBef>
          <a:spcPct val="20000"/>
        </a:spcBef>
        <a:spcAft>
          <a:spcPct val="0"/>
        </a:spcAft>
        <a:buFont typeface="Arial" pitchFamily="34" charset="0"/>
        <a:buChar char="•"/>
        <a:defRPr kumimoji="1" sz="1800" kern="1200">
          <a:solidFill>
            <a:schemeClr val="tx1"/>
          </a:solidFill>
          <a:latin typeface="+mn-lt"/>
          <a:ea typeface="+mn-ea"/>
          <a:cs typeface="+mn-cs"/>
        </a:defRPr>
      </a:lvl3pPr>
      <a:lvl4pPr marL="1200120" indent="-171446" algn="l" rtl="0" eaLnBrk="1" fontAlgn="base" hangingPunct="1">
        <a:spcBef>
          <a:spcPct val="20000"/>
        </a:spcBef>
        <a:spcAft>
          <a:spcPct val="0"/>
        </a:spcAft>
        <a:buFont typeface="Arial" pitchFamily="34" charset="0"/>
        <a:buChar char="–"/>
        <a:defRPr kumimoji="1" sz="1500" kern="1200">
          <a:solidFill>
            <a:schemeClr val="tx1"/>
          </a:solidFill>
          <a:latin typeface="+mn-lt"/>
          <a:ea typeface="+mn-ea"/>
          <a:cs typeface="+mn-cs"/>
        </a:defRPr>
      </a:lvl4pPr>
      <a:lvl5pPr marL="1543012" indent="-171446" algn="l" rtl="0" eaLnBrk="1" fontAlgn="base" hangingPunct="1">
        <a:spcBef>
          <a:spcPct val="20000"/>
        </a:spcBef>
        <a:spcAft>
          <a:spcPct val="0"/>
        </a:spcAft>
        <a:buFont typeface="Arial" pitchFamily="34" charset="0"/>
        <a:buChar char="»"/>
        <a:defRPr kumimoji="1" sz="1500" kern="1200">
          <a:solidFill>
            <a:schemeClr val="tx1"/>
          </a:solidFill>
          <a:latin typeface="+mn-lt"/>
          <a:ea typeface="+mn-ea"/>
          <a:cs typeface="+mn-cs"/>
        </a:defRPr>
      </a:lvl5pPr>
      <a:lvl6pPr marL="1885903"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95"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86"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77" indent="-171446" algn="l" defTabSz="685783"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783" rtl="0" eaLnBrk="1" latinLnBrk="0" hangingPunct="1">
        <a:defRPr kumimoji="1" sz="1350" kern="1200">
          <a:solidFill>
            <a:schemeClr val="tx1"/>
          </a:solidFill>
          <a:latin typeface="+mn-lt"/>
          <a:ea typeface="+mn-ea"/>
          <a:cs typeface="+mn-cs"/>
        </a:defRPr>
      </a:lvl1pPr>
      <a:lvl2pPr marL="342892" algn="l" defTabSz="685783" rtl="0" eaLnBrk="1" latinLnBrk="0" hangingPunct="1">
        <a:defRPr kumimoji="1" sz="1350" kern="1200">
          <a:solidFill>
            <a:schemeClr val="tx1"/>
          </a:solidFill>
          <a:latin typeface="+mn-lt"/>
          <a:ea typeface="+mn-ea"/>
          <a:cs typeface="+mn-cs"/>
        </a:defRPr>
      </a:lvl2pPr>
      <a:lvl3pPr marL="685783" algn="l" defTabSz="685783" rtl="0" eaLnBrk="1" latinLnBrk="0" hangingPunct="1">
        <a:defRPr kumimoji="1" sz="1350" kern="1200">
          <a:solidFill>
            <a:schemeClr val="tx1"/>
          </a:solidFill>
          <a:latin typeface="+mn-lt"/>
          <a:ea typeface="+mn-ea"/>
          <a:cs typeface="+mn-cs"/>
        </a:defRPr>
      </a:lvl3pPr>
      <a:lvl4pPr marL="1028675" algn="l" defTabSz="685783" rtl="0" eaLnBrk="1" latinLnBrk="0" hangingPunct="1">
        <a:defRPr kumimoji="1" sz="1350" kern="1200">
          <a:solidFill>
            <a:schemeClr val="tx1"/>
          </a:solidFill>
          <a:latin typeface="+mn-lt"/>
          <a:ea typeface="+mn-ea"/>
          <a:cs typeface="+mn-cs"/>
        </a:defRPr>
      </a:lvl4pPr>
      <a:lvl5pPr marL="1371566" algn="l" defTabSz="685783" rtl="0" eaLnBrk="1" latinLnBrk="0" hangingPunct="1">
        <a:defRPr kumimoji="1" sz="1350" kern="1200">
          <a:solidFill>
            <a:schemeClr val="tx1"/>
          </a:solidFill>
          <a:latin typeface="+mn-lt"/>
          <a:ea typeface="+mn-ea"/>
          <a:cs typeface="+mn-cs"/>
        </a:defRPr>
      </a:lvl5pPr>
      <a:lvl6pPr marL="1714457" algn="l" defTabSz="685783" rtl="0" eaLnBrk="1" latinLnBrk="0" hangingPunct="1">
        <a:defRPr kumimoji="1" sz="1350" kern="1200">
          <a:solidFill>
            <a:schemeClr val="tx1"/>
          </a:solidFill>
          <a:latin typeface="+mn-lt"/>
          <a:ea typeface="+mn-ea"/>
          <a:cs typeface="+mn-cs"/>
        </a:defRPr>
      </a:lvl6pPr>
      <a:lvl7pPr marL="2057348" algn="l" defTabSz="685783" rtl="0" eaLnBrk="1" latinLnBrk="0" hangingPunct="1">
        <a:defRPr kumimoji="1" sz="1350" kern="1200">
          <a:solidFill>
            <a:schemeClr val="tx1"/>
          </a:solidFill>
          <a:latin typeface="+mn-lt"/>
          <a:ea typeface="+mn-ea"/>
          <a:cs typeface="+mn-cs"/>
        </a:defRPr>
      </a:lvl7pPr>
      <a:lvl8pPr marL="2400240" algn="l" defTabSz="685783" rtl="0" eaLnBrk="1" latinLnBrk="0" hangingPunct="1">
        <a:defRPr kumimoji="1" sz="1350" kern="1200">
          <a:solidFill>
            <a:schemeClr val="tx1"/>
          </a:solidFill>
          <a:latin typeface="+mn-lt"/>
          <a:ea typeface="+mn-ea"/>
          <a:cs typeface="+mn-cs"/>
        </a:defRPr>
      </a:lvl8pPr>
      <a:lvl9pPr marL="2743132" algn="l" defTabSz="685783" rtl="0" eaLnBrk="1" latinLnBrk="0" hangingPunct="1">
        <a:defRPr kumimoji="1"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50DFDD-B5BF-4DEE-8EE1-787B1C9C4F6F}" type="datetime1">
              <a:rPr lang="en-US" altLang="ja-JP" smtClean="0"/>
              <a:t>8/9/2023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06311102"/>
      </p:ext>
    </p:extLst>
  </p:cSld>
  <p:clrMap bg1="lt1" tx1="dk1" bg2="lt2" tx2="dk2" accent1="accent1" accent2="accent2" accent3="accent3" accent4="accent4" accent5="accent5" accent6="accent6" hlink="hlink" folHlink="folHlink"/>
  <p:sldLayoutIdLst>
    <p:sldLayoutId id="2147489833" r:id="rId1"/>
    <p:sldLayoutId id="2147489834" r:id="rId2"/>
    <p:sldLayoutId id="2147489835" r:id="rId3"/>
    <p:sldLayoutId id="2147489836" r:id="rId4"/>
    <p:sldLayoutId id="2147489837" r:id="rId5"/>
    <p:sldLayoutId id="2147489838" r:id="rId6"/>
    <p:sldLayoutId id="2147489839" r:id="rId7"/>
    <p:sldLayoutId id="2147489840" r:id="rId8"/>
    <p:sldLayoutId id="2147489841" r:id="rId9"/>
    <p:sldLayoutId id="2147489842" r:id="rId10"/>
    <p:sldLayoutId id="2147489843" r:id="rId11"/>
    <p:sldLayoutId id="2147489844" r:id="rId12"/>
    <p:sldLayoutId id="2147489845" r:id="rId13"/>
    <p:sldLayoutId id="2147489846" r:id="rId14"/>
    <p:sldLayoutId id="2147489847" r:id="rId15"/>
    <p:sldLayoutId id="2147489848" r:id="rId16"/>
  </p:sldLayoutIdLst>
  <p:hf sldNum="0"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9996797-2254-45D0-A43E-C23A08C4B719}"/>
              </a:ext>
            </a:extLst>
          </p:cNvPr>
          <p:cNvSpPr>
            <a:spLocks noGrp="1"/>
          </p:cNvSpPr>
          <p:nvPr>
            <p:ph type="title"/>
          </p:nvPr>
        </p:nvSpPr>
        <p:spPr>
          <a:xfrm>
            <a:off x="5657851" y="4303930"/>
            <a:ext cx="3958383" cy="984924"/>
          </a:xfrm>
        </p:spPr>
        <p:txBody>
          <a:bodyPr>
            <a:noAutofit/>
          </a:bodyPr>
          <a:lstStyle/>
          <a:p>
            <a:pPr lvl="0" defTabSz="914400">
              <a:spcBef>
                <a:spcPts val="0"/>
              </a:spcBef>
            </a:pPr>
            <a:r>
              <a:rPr lang="en-US" altLang="ja-JP" sz="2000" dirty="0">
                <a:latin typeface="HG丸ｺﾞｼｯｸM-PRO" panose="020F0600000000000000" pitchFamily="50" charset="-128"/>
                <a:ea typeface="HG丸ｺﾞｼｯｸM-PRO" panose="020F0600000000000000" pitchFamily="50" charset="-128"/>
                <a:cs typeface="+mn-cs"/>
              </a:rPr>
              <a:t>20</a:t>
            </a:r>
            <a:r>
              <a:rPr lang="ja-JP" altLang="en-US" sz="2000" dirty="0">
                <a:latin typeface="HG丸ｺﾞｼｯｸM-PRO" panose="020F0600000000000000" pitchFamily="50" charset="-128"/>
                <a:ea typeface="HG丸ｺﾞｼｯｸM-PRO" panose="020F0600000000000000" pitchFamily="50" charset="-128"/>
                <a:cs typeface="+mn-cs"/>
              </a:rPr>
              <a:t>２</a:t>
            </a:r>
            <a:r>
              <a:rPr lang="en-US" altLang="ja-JP" sz="2000" dirty="0">
                <a:latin typeface="HG丸ｺﾞｼｯｸM-PRO" panose="020F0600000000000000" pitchFamily="50" charset="-128"/>
                <a:ea typeface="HG丸ｺﾞｼｯｸM-PRO" panose="020F0600000000000000" pitchFamily="50" charset="-128"/>
                <a:cs typeface="+mn-cs"/>
              </a:rPr>
              <a:t>3</a:t>
            </a:r>
            <a:r>
              <a:rPr lang="ja-JP" altLang="en-US" sz="2000" dirty="0">
                <a:latin typeface="HG丸ｺﾞｼｯｸM-PRO" panose="020F0600000000000000" pitchFamily="50" charset="-128"/>
                <a:ea typeface="HG丸ｺﾞｼｯｸM-PRO" panose="020F0600000000000000" pitchFamily="50" charset="-128"/>
                <a:cs typeface="+mn-cs"/>
              </a:rPr>
              <a:t>年</a:t>
            </a:r>
            <a:r>
              <a:rPr lang="en-US" altLang="ja-JP" sz="2000" dirty="0">
                <a:latin typeface="HG丸ｺﾞｼｯｸM-PRO" panose="020F0600000000000000" pitchFamily="50" charset="-128"/>
                <a:ea typeface="HG丸ｺﾞｼｯｸM-PRO" panose="020F0600000000000000" pitchFamily="50" charset="-128"/>
                <a:cs typeface="+mn-cs"/>
              </a:rPr>
              <a:t>8</a:t>
            </a:r>
            <a:r>
              <a:rPr lang="ja-JP" altLang="en-US" sz="2000" dirty="0">
                <a:latin typeface="HG丸ｺﾞｼｯｸM-PRO" panose="020F0600000000000000" pitchFamily="50" charset="-128"/>
                <a:ea typeface="HG丸ｺﾞｼｯｸM-PRO" panose="020F0600000000000000" pitchFamily="50" charset="-128"/>
                <a:cs typeface="+mn-cs"/>
              </a:rPr>
              <a:t>月</a:t>
            </a:r>
            <a:r>
              <a:rPr lang="en-US" altLang="ja-JP" sz="2000" dirty="0">
                <a:latin typeface="HG丸ｺﾞｼｯｸM-PRO" panose="020F0600000000000000" pitchFamily="50" charset="-128"/>
                <a:ea typeface="HG丸ｺﾞｼｯｸM-PRO" panose="020F0600000000000000" pitchFamily="50" charset="-128"/>
                <a:cs typeface="+mn-cs"/>
              </a:rPr>
              <a:t>5</a:t>
            </a:r>
            <a:r>
              <a:rPr lang="ja-JP" altLang="en-US" sz="2000" dirty="0">
                <a:latin typeface="HG丸ｺﾞｼｯｸM-PRO" panose="020F0600000000000000" pitchFamily="50" charset="-128"/>
                <a:ea typeface="HG丸ｺﾞｼｯｸM-PRO" panose="020F0600000000000000" pitchFamily="50" charset="-128"/>
                <a:cs typeface="+mn-cs"/>
              </a:rPr>
              <a:t>日　</a:t>
            </a:r>
            <a:br>
              <a:rPr lang="en-US" altLang="ja-JP" sz="2000" dirty="0">
                <a:latin typeface="HG丸ｺﾞｼｯｸM-PRO" panose="020F0600000000000000" pitchFamily="50" charset="-128"/>
                <a:ea typeface="HG丸ｺﾞｼｯｸM-PRO" panose="020F0600000000000000" pitchFamily="50" charset="-128"/>
                <a:cs typeface="+mn-cs"/>
              </a:rPr>
            </a:br>
            <a:r>
              <a:rPr lang="ja-JP" altLang="en-US" sz="2000" dirty="0">
                <a:latin typeface="HG丸ｺﾞｼｯｸM-PRO" panose="020F0600000000000000" pitchFamily="50" charset="-128"/>
                <a:ea typeface="HG丸ｺﾞｼｯｸM-PRO" panose="020F0600000000000000" pitchFamily="50" charset="-128"/>
                <a:cs typeface="+mn-cs"/>
              </a:rPr>
              <a:t>クラブ職業奉仕委員長会議</a:t>
            </a:r>
            <a:br>
              <a:rPr lang="en-US" altLang="ja-JP" sz="2000" dirty="0">
                <a:solidFill>
                  <a:srgbClr val="54A021">
                    <a:lumMod val="60000"/>
                    <a:lumOff val="40000"/>
                  </a:srgbClr>
                </a:solidFill>
                <a:latin typeface="HG丸ｺﾞｼｯｸM-PRO" panose="020F0600000000000000" pitchFamily="50" charset="-128"/>
                <a:ea typeface="HG丸ｺﾞｼｯｸM-PRO" panose="020F0600000000000000" pitchFamily="50" charset="-128"/>
                <a:cs typeface="+mn-cs"/>
              </a:rPr>
            </a:br>
            <a:endParaRPr kumimoji="1" lang="ja-JP" altLang="en-US" sz="2000" dirty="0">
              <a:latin typeface="HG丸ｺﾞｼｯｸM-PRO" panose="020F0600000000000000" pitchFamily="50" charset="-128"/>
              <a:ea typeface="HG丸ｺﾞｼｯｸM-PRO" panose="020F0600000000000000" pitchFamily="50" charset="-128"/>
            </a:endParaRPr>
          </a:p>
        </p:txBody>
      </p:sp>
      <p:sp>
        <p:nvSpPr>
          <p:cNvPr id="4" name="タイトル 1">
            <a:extLst>
              <a:ext uri="{FF2B5EF4-FFF2-40B4-BE49-F238E27FC236}">
                <a16:creationId xmlns:a16="http://schemas.microsoft.com/office/drawing/2014/main" id="{0953A765-A4F8-4902-8342-438448BCECE8}"/>
              </a:ext>
            </a:extLst>
          </p:cNvPr>
          <p:cNvSpPr txBox="1">
            <a:spLocks/>
          </p:cNvSpPr>
          <p:nvPr/>
        </p:nvSpPr>
        <p:spPr>
          <a:xfrm>
            <a:off x="972103" y="5521309"/>
            <a:ext cx="9885290" cy="916161"/>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ja-JP" altLang="en-US" sz="2400" dirty="0">
                <a:solidFill>
                  <a:schemeClr val="tx1"/>
                </a:solidFill>
                <a:latin typeface="HG丸ｺﾞｼｯｸM-PRO" panose="020F0600000000000000" pitchFamily="50" charset="-128"/>
                <a:ea typeface="HG丸ｺﾞｼｯｸM-PRO" panose="020F0600000000000000" pitchFamily="50" charset="-128"/>
              </a:rPr>
              <a:t>国際ロータリー第</a:t>
            </a:r>
            <a:r>
              <a:rPr lang="en-US" altLang="ja-JP" sz="2400" dirty="0">
                <a:solidFill>
                  <a:schemeClr val="tx1"/>
                </a:solidFill>
                <a:latin typeface="HG丸ｺﾞｼｯｸM-PRO" panose="020F0600000000000000" pitchFamily="50" charset="-128"/>
                <a:ea typeface="HG丸ｺﾞｼｯｸM-PRO" panose="020F0600000000000000" pitchFamily="50" charset="-128"/>
              </a:rPr>
              <a:t>2660</a:t>
            </a:r>
            <a:r>
              <a:rPr lang="ja-JP" altLang="en-US" sz="2400" dirty="0">
                <a:solidFill>
                  <a:schemeClr val="tx1"/>
                </a:solidFill>
                <a:latin typeface="HG丸ｺﾞｼｯｸM-PRO" panose="020F0600000000000000" pitchFamily="50" charset="-128"/>
                <a:ea typeface="HG丸ｺﾞｼｯｸM-PRO" panose="020F0600000000000000" pitchFamily="50" charset="-128"/>
              </a:rPr>
              <a:t>地区 職業奉仕委員会</a:t>
            </a:r>
            <a:br>
              <a:rPr lang="en-US" altLang="ja-JP" sz="2400" dirty="0">
                <a:solidFill>
                  <a:schemeClr val="tx1"/>
                </a:solidFill>
                <a:latin typeface="HG丸ｺﾞｼｯｸM-PRO" panose="020F0600000000000000" pitchFamily="50" charset="-128"/>
                <a:ea typeface="HG丸ｺﾞｼｯｸM-PRO" panose="020F0600000000000000" pitchFamily="50" charset="-128"/>
              </a:rPr>
            </a:br>
            <a:r>
              <a:rPr lang="en-US" altLang="ja-JP" sz="2400" dirty="0">
                <a:solidFill>
                  <a:schemeClr val="tx1"/>
                </a:solidFill>
                <a:latin typeface="HG丸ｺﾞｼｯｸM-PRO" panose="020F0600000000000000" pitchFamily="50" charset="-128"/>
                <a:ea typeface="HG丸ｺﾞｼｯｸM-PRO" panose="020F0600000000000000" pitchFamily="50" charset="-128"/>
              </a:rPr>
              <a:t>2023</a:t>
            </a:r>
            <a:r>
              <a:rPr lang="ja-JP" altLang="en-US" sz="2400" dirty="0">
                <a:solidFill>
                  <a:schemeClr val="tx1"/>
                </a:solidFill>
                <a:latin typeface="HG丸ｺﾞｼｯｸM-PRO" panose="020F0600000000000000" pitchFamily="50" charset="-128"/>
                <a:ea typeface="HG丸ｺﾞｼｯｸM-PRO" panose="020F0600000000000000" pitchFamily="50" charset="-128"/>
              </a:rPr>
              <a:t>－２</a:t>
            </a:r>
            <a:r>
              <a:rPr lang="en-US" altLang="ja-JP" sz="2400" dirty="0">
                <a:solidFill>
                  <a:schemeClr val="tx1"/>
                </a:solidFill>
                <a:latin typeface="HG丸ｺﾞｼｯｸM-PRO" panose="020F0600000000000000" pitchFamily="50" charset="-128"/>
                <a:ea typeface="HG丸ｺﾞｼｯｸM-PRO" panose="020F0600000000000000" pitchFamily="50" charset="-128"/>
              </a:rPr>
              <a:t>4</a:t>
            </a:r>
            <a:r>
              <a:rPr lang="ja-JP" altLang="en-US" sz="2400" dirty="0">
                <a:solidFill>
                  <a:schemeClr val="tx1"/>
                </a:solidFill>
                <a:latin typeface="HG丸ｺﾞｼｯｸM-PRO" panose="020F0600000000000000" pitchFamily="50" charset="-128"/>
                <a:ea typeface="HG丸ｺﾞｼｯｸM-PRO" panose="020F0600000000000000" pitchFamily="50" charset="-128"/>
              </a:rPr>
              <a:t>年度委員長　安松谷　博之（大阪城北</a:t>
            </a:r>
            <a:r>
              <a:rPr lang="en-US" altLang="ja-JP" sz="2400" dirty="0">
                <a:solidFill>
                  <a:schemeClr val="tx1"/>
                </a:solidFill>
                <a:latin typeface="HG丸ｺﾞｼｯｸM-PRO" panose="020F0600000000000000" pitchFamily="50" charset="-128"/>
                <a:ea typeface="HG丸ｺﾞｼｯｸM-PRO" panose="020F0600000000000000" pitchFamily="50" charset="-128"/>
              </a:rPr>
              <a:t>RC)</a:t>
            </a:r>
            <a:endParaRPr lang="ja-JP" altLang="en-US" sz="2400" dirty="0">
              <a:latin typeface="HG丸ｺﾞｼｯｸM-PRO" panose="020F0600000000000000" pitchFamily="50" charset="-128"/>
              <a:ea typeface="HG丸ｺﾞｼｯｸM-PRO" panose="020F0600000000000000" pitchFamily="50" charset="-128"/>
            </a:endParaRPr>
          </a:p>
        </p:txBody>
      </p:sp>
      <p:sp>
        <p:nvSpPr>
          <p:cNvPr id="5" name="タイトル 1">
            <a:extLst>
              <a:ext uri="{FF2B5EF4-FFF2-40B4-BE49-F238E27FC236}">
                <a16:creationId xmlns:a16="http://schemas.microsoft.com/office/drawing/2014/main" id="{3F91056F-E424-46CE-B8E7-929D526DC9A0}"/>
              </a:ext>
            </a:extLst>
          </p:cNvPr>
          <p:cNvSpPr txBox="1">
            <a:spLocks/>
          </p:cNvSpPr>
          <p:nvPr/>
        </p:nvSpPr>
        <p:spPr>
          <a:xfrm>
            <a:off x="576670" y="1887035"/>
            <a:ext cx="9488556" cy="2378551"/>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en-US" altLang="ja-JP" sz="4400" dirty="0">
                <a:latin typeface="HG丸ｺﾞｼｯｸM-PRO" panose="020F0600000000000000" pitchFamily="50" charset="-128"/>
                <a:ea typeface="HG丸ｺﾞｼｯｸM-PRO" panose="020F0600000000000000" pitchFamily="50" charset="-128"/>
              </a:rPr>
              <a:t>2023-2024</a:t>
            </a:r>
            <a:r>
              <a:rPr lang="ja-JP" altLang="en-US" sz="4400" dirty="0">
                <a:latin typeface="HG丸ｺﾞｼｯｸM-PRO" panose="020F0600000000000000" pitchFamily="50" charset="-128"/>
                <a:ea typeface="HG丸ｺﾞｼｯｸM-PRO" panose="020F0600000000000000" pitchFamily="50" charset="-128"/>
              </a:rPr>
              <a:t>年度</a:t>
            </a:r>
            <a:br>
              <a:rPr lang="en-US" altLang="ja-JP" sz="4400" dirty="0">
                <a:latin typeface="HG丸ｺﾞｼｯｸM-PRO" panose="020F0600000000000000" pitchFamily="50" charset="-128"/>
                <a:ea typeface="HG丸ｺﾞｼｯｸM-PRO" panose="020F0600000000000000" pitchFamily="50" charset="-128"/>
              </a:rPr>
            </a:br>
            <a:r>
              <a:rPr lang="ja-JP" altLang="en-US" sz="4400" dirty="0">
                <a:latin typeface="HG丸ｺﾞｼｯｸM-PRO" panose="020F0600000000000000" pitchFamily="50" charset="-128"/>
                <a:ea typeface="HG丸ｺﾞｼｯｸM-PRO" panose="020F0600000000000000" pitchFamily="50" charset="-128"/>
              </a:rPr>
              <a:t>地区職業奉仕委員会活動方針</a:t>
            </a:r>
            <a:endParaRPr lang="en-US" altLang="ja-JP" sz="4400" dirty="0">
              <a:latin typeface="HG丸ｺﾞｼｯｸM-PRO" panose="020F0600000000000000" pitchFamily="50" charset="-128"/>
              <a:ea typeface="HG丸ｺﾞｼｯｸM-PRO" panose="020F0600000000000000" pitchFamily="50" charset="-128"/>
            </a:endParaRPr>
          </a:p>
          <a:p>
            <a:pPr defTabSz="914400">
              <a:spcBef>
                <a:spcPts val="0"/>
              </a:spcBef>
            </a:pPr>
            <a:r>
              <a:rPr lang="ja-JP" altLang="en-US" sz="4400" dirty="0">
                <a:latin typeface="HG丸ｺﾞｼｯｸM-PRO" panose="020F0600000000000000" pitchFamily="50" charset="-128"/>
                <a:ea typeface="HG丸ｺﾞｼｯｸM-PRO" panose="020F0600000000000000" pitchFamily="50" charset="-128"/>
              </a:rPr>
              <a:t>および本日の進行について</a:t>
            </a:r>
            <a:br>
              <a:rPr lang="en-US" altLang="ja-JP" sz="4400" dirty="0">
                <a:latin typeface="HG丸ｺﾞｼｯｸM-PRO" panose="020F0600000000000000" pitchFamily="50" charset="-128"/>
                <a:ea typeface="HG丸ｺﾞｼｯｸM-PRO" panose="020F0600000000000000" pitchFamily="50" charset="-128"/>
              </a:rPr>
            </a:br>
            <a:endParaRPr lang="ja-JP" altLang="en-US" sz="4400" dirty="0">
              <a:latin typeface="HG丸ｺﾞｼｯｸM-PRO" panose="020F0600000000000000" pitchFamily="50" charset="-128"/>
              <a:ea typeface="HG丸ｺﾞｼｯｸM-PRO" panose="020F0600000000000000" pitchFamily="50" charset="-128"/>
            </a:endParaRPr>
          </a:p>
        </p:txBody>
      </p:sp>
      <p:pic>
        <p:nvPicPr>
          <p:cNvPr id="7" name="図 6" descr="挿絵, 抽象, 食品 が含まれている画像&#10;&#10;自動的に生成された説明">
            <a:extLst>
              <a:ext uri="{FF2B5EF4-FFF2-40B4-BE49-F238E27FC236}">
                <a16:creationId xmlns:a16="http://schemas.microsoft.com/office/drawing/2014/main" id="{58990D9D-4921-15FF-F570-79D523CEB59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003733" y="571360"/>
            <a:ext cx="4389060" cy="1093537"/>
          </a:xfrm>
          <a:prstGeom prst="rect">
            <a:avLst/>
          </a:prstGeom>
        </p:spPr>
      </p:pic>
    </p:spTree>
    <p:extLst>
      <p:ext uri="{BB962C8B-B14F-4D97-AF65-F5344CB8AC3E}">
        <p14:creationId xmlns:p14="http://schemas.microsoft.com/office/powerpoint/2010/main" val="37901695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2446F0-082D-425E-8233-7C98D5B18679}"/>
              </a:ext>
            </a:extLst>
          </p:cNvPr>
          <p:cNvSpPr>
            <a:spLocks noGrp="1"/>
          </p:cNvSpPr>
          <p:nvPr>
            <p:ph type="title"/>
          </p:nvPr>
        </p:nvSpPr>
        <p:spPr>
          <a:xfrm>
            <a:off x="677334" y="609600"/>
            <a:ext cx="8596668" cy="692989"/>
          </a:xfrm>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2023-24</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ABA8A475-481E-4D64-8020-44A3159C854F}"/>
              </a:ext>
            </a:extLst>
          </p:cNvPr>
          <p:cNvSpPr>
            <a:spLocks noGrp="1"/>
          </p:cNvSpPr>
          <p:nvPr>
            <p:ph idx="1"/>
          </p:nvPr>
        </p:nvSpPr>
        <p:spPr>
          <a:xfrm>
            <a:off x="986418" y="1576240"/>
            <a:ext cx="10438964" cy="4584415"/>
          </a:xfrm>
        </p:spPr>
        <p:txBody>
          <a:bodyPr>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２</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支援</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kumimoji="1" lang="ja-JP" altLang="en-US" sz="2800" dirty="0"/>
              <a:t>各クラブにおける</a:t>
            </a:r>
            <a:r>
              <a:rPr kumimoji="1" lang="ja-JP" altLang="en-US" sz="2800" dirty="0">
                <a:solidFill>
                  <a:schemeClr val="accent4"/>
                </a:solidFill>
              </a:rPr>
              <a:t>職業奉仕月間の卓話</a:t>
            </a:r>
            <a:r>
              <a:rPr kumimoji="1" lang="ja-JP" altLang="en-US" sz="2800" dirty="0"/>
              <a:t>については、</a:t>
            </a:r>
            <a:endParaRPr kumimoji="1" lang="en-US" altLang="ja-JP" sz="2800" dirty="0"/>
          </a:p>
          <a:p>
            <a:pPr marL="0" indent="0">
              <a:buNone/>
            </a:pPr>
            <a:r>
              <a:rPr lang="ja-JP" altLang="en-US" sz="2800" dirty="0">
                <a:solidFill>
                  <a:schemeClr val="tx1"/>
                </a:solidFill>
              </a:rPr>
              <a:t>　</a:t>
            </a:r>
            <a:r>
              <a:rPr kumimoji="1" lang="ja-JP" altLang="en-US" sz="2800" dirty="0">
                <a:solidFill>
                  <a:schemeClr val="tx1"/>
                </a:solidFill>
              </a:rPr>
              <a:t>クラブ委員長自ら</a:t>
            </a:r>
            <a:r>
              <a:rPr kumimoji="1" lang="ja-JP" altLang="en-US" sz="2800" dirty="0"/>
              <a:t>が自クラブの会員に</a:t>
            </a:r>
            <a:r>
              <a:rPr lang="ja-JP" altLang="en-US" sz="2800" dirty="0"/>
              <a:t>語りかけて</a:t>
            </a:r>
            <a:endParaRPr lang="en-US" altLang="ja-JP" sz="2800" dirty="0"/>
          </a:p>
          <a:p>
            <a:pPr marL="0" indent="0">
              <a:buNone/>
            </a:pPr>
            <a:r>
              <a:rPr lang="ja-JP" altLang="en-US" sz="2800" dirty="0"/>
              <a:t>　いただく事が重要であることをご理解いただいた</a:t>
            </a:r>
            <a:endParaRPr lang="en-US" altLang="ja-JP" sz="2800" dirty="0"/>
          </a:p>
          <a:p>
            <a:pPr marL="0" indent="0">
              <a:buNone/>
            </a:pPr>
            <a:r>
              <a:rPr lang="ja-JP" altLang="en-US" sz="2800" dirty="0"/>
              <a:t>　うえで、卓話は原則として</a:t>
            </a:r>
            <a:endParaRPr lang="en-US" altLang="ja-JP" sz="2800" dirty="0"/>
          </a:p>
          <a:p>
            <a:pPr marL="0" indent="0">
              <a:buNone/>
            </a:pPr>
            <a:r>
              <a:rPr kumimoji="1" lang="ja-JP" altLang="en-US" sz="2800" dirty="0">
                <a:solidFill>
                  <a:srgbClr val="FF0000"/>
                </a:solidFill>
              </a:rPr>
              <a:t>　各クラブの職業奉仕委員長に実施</a:t>
            </a:r>
            <a:r>
              <a:rPr lang="ja-JP" altLang="en-US" sz="2800" dirty="0">
                <a:solidFill>
                  <a:srgbClr val="FF0000"/>
                </a:solidFill>
              </a:rPr>
              <a:t>して</a:t>
            </a:r>
            <a:r>
              <a:rPr kumimoji="1" lang="ja-JP" altLang="en-US" sz="2800" dirty="0">
                <a:solidFill>
                  <a:srgbClr val="FF0000"/>
                </a:solidFill>
              </a:rPr>
              <a:t>いただきます</a:t>
            </a:r>
            <a:r>
              <a:rPr kumimoji="1" lang="ja-JP" altLang="en-US" sz="2800" dirty="0"/>
              <a:t>。</a:t>
            </a:r>
            <a:r>
              <a:rPr lang="ja-JP" altLang="en-US" sz="2800" dirty="0"/>
              <a:t>　</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2500" kern="100" dirty="0">
              <a:solidFill>
                <a:srgbClr val="0070C0"/>
              </a:solidFill>
              <a:uFill>
                <a:solidFill>
                  <a:srgbClr val="FF0000"/>
                </a:solidFill>
              </a:uFill>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2165813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175D5D-ED7A-D804-9EE4-1FCA21785601}"/>
              </a:ext>
            </a:extLst>
          </p:cNvPr>
          <p:cNvSpPr>
            <a:spLocks noGrp="1"/>
          </p:cNvSpPr>
          <p:nvPr>
            <p:ph type="title"/>
          </p:nvPr>
        </p:nvSpPr>
        <p:spPr>
          <a:xfrm>
            <a:off x="677334" y="609600"/>
            <a:ext cx="8596668" cy="822385"/>
          </a:xfrm>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2023-24</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215407E4-FE48-65FE-1147-66F6ECF6D916}"/>
              </a:ext>
            </a:extLst>
          </p:cNvPr>
          <p:cNvSpPr>
            <a:spLocks noGrp="1"/>
          </p:cNvSpPr>
          <p:nvPr>
            <p:ph idx="1"/>
          </p:nvPr>
        </p:nvSpPr>
        <p:spPr>
          <a:xfrm>
            <a:off x="1479591" y="1500996"/>
            <a:ext cx="8596668" cy="4816415"/>
          </a:xfrm>
        </p:spPr>
        <p:txBody>
          <a:bodyPr>
            <a:normAutofit fontScale="92500" lnSpcReduction="20000"/>
          </a:bodyPr>
          <a:lstStyle/>
          <a:p>
            <a:pPr marL="0" indent="0">
              <a:buNone/>
            </a:pPr>
            <a:r>
              <a:rPr lang="ja-JP" altLang="en-US" sz="2600" dirty="0">
                <a:solidFill>
                  <a:schemeClr val="tx1"/>
                </a:solidFill>
              </a:rPr>
              <a:t>●地区職業奉仕委員会としては、各クラブ委員長の卓話実施を次のような形で支援させていただきます。</a:t>
            </a:r>
            <a:endParaRPr lang="en-US" altLang="ja-JP" sz="2600" dirty="0">
              <a:solidFill>
                <a:schemeClr val="tx1"/>
              </a:solidFill>
            </a:endParaRPr>
          </a:p>
          <a:p>
            <a:pPr marL="0" indent="0">
              <a:buNone/>
            </a:pPr>
            <a:endParaRPr lang="en-US" altLang="ja-JP" sz="2600" dirty="0">
              <a:solidFill>
                <a:schemeClr val="tx1"/>
              </a:solidFill>
            </a:endParaRPr>
          </a:p>
          <a:p>
            <a:pPr marL="0" indent="0">
              <a:buNone/>
            </a:pPr>
            <a:r>
              <a:rPr lang="ja-JP" altLang="en-US" sz="3000" dirty="0"/>
              <a:t>①卓話実施に必要な資料を作成し、提供いたします。また卓話資料の解説を、本日の</a:t>
            </a:r>
            <a:r>
              <a:rPr lang="ja-JP" altLang="en-US" sz="3000" dirty="0">
                <a:solidFill>
                  <a:schemeClr val="accent4"/>
                </a:solidFill>
              </a:rPr>
              <a:t>クラブ職業奉仕委員長会議</a:t>
            </a:r>
            <a:r>
              <a:rPr lang="ja-JP" altLang="en-US" sz="3000" dirty="0"/>
              <a:t>にて行います。</a:t>
            </a:r>
            <a:endParaRPr lang="en-US" altLang="ja-JP" sz="3000" dirty="0"/>
          </a:p>
          <a:p>
            <a:endParaRPr lang="en-US" altLang="ja-JP" sz="3400" dirty="0"/>
          </a:p>
          <a:p>
            <a:pPr marL="0" indent="0">
              <a:buNone/>
            </a:pPr>
            <a:r>
              <a:rPr lang="ja-JP" altLang="en-US" sz="3000" dirty="0"/>
              <a:t>②クラブ職業奉仕委員長会議での説明だけでは卓話実施に不安が残る方を対象として、</a:t>
            </a:r>
            <a:r>
              <a:rPr lang="en-US" altLang="ja-JP" sz="3000" dirty="0"/>
              <a:t>10</a:t>
            </a:r>
            <a:r>
              <a:rPr lang="ja-JP" altLang="en-US" sz="3000" dirty="0"/>
              <a:t>月</a:t>
            </a:r>
            <a:r>
              <a:rPr lang="en-US" altLang="ja-JP" sz="3000" dirty="0"/>
              <a:t>18</a:t>
            </a:r>
            <a:r>
              <a:rPr lang="ja-JP" altLang="en-US" sz="3000" dirty="0"/>
              <a:t>日（水）、</a:t>
            </a:r>
            <a:r>
              <a:rPr lang="ja-JP" altLang="en-US" sz="3000" dirty="0">
                <a:solidFill>
                  <a:srgbClr val="FF0000"/>
                </a:solidFill>
              </a:rPr>
              <a:t>講習会を実施</a:t>
            </a:r>
            <a:r>
              <a:rPr lang="ja-JP" altLang="en-US" sz="3000" dirty="0"/>
              <a:t>する予定です。</a:t>
            </a:r>
            <a:endParaRPr lang="en-US" altLang="ja-JP" sz="3000" dirty="0"/>
          </a:p>
          <a:p>
            <a:pPr marL="0" indent="0">
              <a:buNone/>
            </a:pPr>
            <a:r>
              <a:rPr lang="ja-JP" altLang="en-US" sz="3000" dirty="0"/>
              <a:t>（別途ご案内予定）</a:t>
            </a:r>
            <a:endParaRPr lang="en-US" altLang="ja-JP" sz="3000" dirty="0"/>
          </a:p>
          <a:p>
            <a:endParaRPr lang="en-US" altLang="ja-JP" sz="1200" dirty="0"/>
          </a:p>
          <a:p>
            <a:pPr marL="0" indent="0">
              <a:buNone/>
            </a:pPr>
            <a:endParaRPr kumimoji="1" lang="ja-JP" altLang="en-US" dirty="0"/>
          </a:p>
        </p:txBody>
      </p:sp>
    </p:spTree>
    <p:extLst>
      <p:ext uri="{BB962C8B-B14F-4D97-AF65-F5344CB8AC3E}">
        <p14:creationId xmlns:p14="http://schemas.microsoft.com/office/powerpoint/2010/main" val="3366856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C63A2D-E9B5-4D30-9E05-28A0AE91F3CB}"/>
              </a:ext>
            </a:extLst>
          </p:cNvPr>
          <p:cNvSpPr>
            <a:spLocks noGrp="1"/>
          </p:cNvSpPr>
          <p:nvPr>
            <p:ph type="title"/>
          </p:nvPr>
        </p:nvSpPr>
        <p:spPr>
          <a:xfrm>
            <a:off x="677334" y="609600"/>
            <a:ext cx="8596668" cy="710242"/>
          </a:xfrm>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2023-24</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E3C3D98C-8E68-BCB4-8BF8-09E0D4C00A34}"/>
              </a:ext>
            </a:extLst>
          </p:cNvPr>
          <p:cNvSpPr>
            <a:spLocks noGrp="1"/>
          </p:cNvSpPr>
          <p:nvPr>
            <p:ph idx="1"/>
          </p:nvPr>
        </p:nvSpPr>
        <p:spPr>
          <a:xfrm>
            <a:off x="677334" y="1526875"/>
            <a:ext cx="8596668" cy="4514487"/>
          </a:xfrm>
        </p:spPr>
        <p:txBody>
          <a:bodyPr/>
          <a:lstStyle/>
          <a:p>
            <a:pPr marL="0" indent="0">
              <a:buNone/>
            </a:pPr>
            <a:r>
              <a:rPr lang="ja-JP" altLang="en-US" sz="2800" dirty="0"/>
              <a:t>③</a:t>
            </a:r>
            <a:r>
              <a:rPr lang="ja-JP" altLang="en-US" sz="2800" dirty="0">
                <a:solidFill>
                  <a:srgbClr val="FF0000"/>
                </a:solidFill>
              </a:rPr>
              <a:t>講習会に出席いただいたうえで、</a:t>
            </a:r>
            <a:r>
              <a:rPr lang="ja-JP" altLang="en-US" sz="2800" dirty="0"/>
              <a:t>委員長自らの卓話に不安があるクラブについては、地区職業奉仕委員会より卓話者を派遣させていただきます。</a:t>
            </a:r>
            <a:endParaRPr lang="en-US" altLang="ja-JP" sz="2800" dirty="0"/>
          </a:p>
          <a:p>
            <a:pPr marL="0" indent="0">
              <a:buNone/>
            </a:pPr>
            <a:endParaRPr lang="en-US" altLang="ja-JP" sz="2800" dirty="0"/>
          </a:p>
          <a:p>
            <a:pPr marL="0" indent="0">
              <a:buNone/>
            </a:pPr>
            <a:r>
              <a:rPr lang="ja-JP" altLang="en-US" sz="800" dirty="0"/>
              <a:t>　　</a:t>
            </a:r>
            <a:r>
              <a:rPr lang="en-US" altLang="ja-JP" sz="2000" dirty="0"/>
              <a:t>※</a:t>
            </a:r>
            <a:r>
              <a:rPr lang="ja-JP" altLang="en-US" sz="2400" dirty="0"/>
              <a:t>職業奉仕月間の卓話は、各クラブ委員長自ら行っていただく事に意義を有することから、地区委員会からの卓話者の派遣については、</a:t>
            </a:r>
            <a:r>
              <a:rPr lang="ja-JP" altLang="en-US" sz="2400" dirty="0">
                <a:solidFill>
                  <a:srgbClr val="FF0000"/>
                </a:solidFill>
              </a:rPr>
              <a:t>同一クラブに継続的</a:t>
            </a:r>
            <a:r>
              <a:rPr lang="ja-JP" altLang="en-US" sz="2400" dirty="0"/>
              <a:t>には行いません</a:t>
            </a:r>
            <a:r>
              <a:rPr lang="ja-JP" altLang="en-US" sz="2000" dirty="0"/>
              <a:t>。</a:t>
            </a:r>
            <a:endParaRPr kumimoji="1" lang="ja-JP" altLang="en-US" sz="2000" dirty="0"/>
          </a:p>
        </p:txBody>
      </p:sp>
    </p:spTree>
    <p:extLst>
      <p:ext uri="{BB962C8B-B14F-4D97-AF65-F5344CB8AC3E}">
        <p14:creationId xmlns:p14="http://schemas.microsoft.com/office/powerpoint/2010/main" val="3529626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FEA1DB-050D-4DA5-B0BE-83832586FA75}"/>
              </a:ext>
            </a:extLst>
          </p:cNvPr>
          <p:cNvSpPr>
            <a:spLocks noGrp="1"/>
          </p:cNvSpPr>
          <p:nvPr>
            <p:ph type="title"/>
          </p:nvPr>
        </p:nvSpPr>
        <p:spPr>
          <a:xfrm>
            <a:off x="953379" y="411193"/>
            <a:ext cx="8596668" cy="813758"/>
          </a:xfrm>
        </p:spPr>
        <p:txBody>
          <a:bodyPr>
            <a:normAutofit fontScale="90000"/>
          </a:bodyPr>
          <a:lstStyle/>
          <a:p>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br>
              <a:rPr lang="en-US" altLang="ja-JP" sz="9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id="{1F721E7C-896B-403A-9652-2470FB1873F9}"/>
              </a:ext>
            </a:extLst>
          </p:cNvPr>
          <p:cNvSpPr>
            <a:spLocks noGrp="1"/>
          </p:cNvSpPr>
          <p:nvPr>
            <p:ph idx="1"/>
          </p:nvPr>
        </p:nvSpPr>
        <p:spPr>
          <a:xfrm>
            <a:off x="1130599" y="1316616"/>
            <a:ext cx="9678299" cy="5204692"/>
          </a:xfrm>
        </p:spPr>
        <p:txBody>
          <a:bodyPr wrap="none" anchor="t" anchorCtr="0">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３．卓話モデルのバージョンアップ</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地区</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ＨＰ＞地区委員会情報＞</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職業奉仕委員会</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の</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ページ</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には、</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lnSpc>
                <a:spcPct val="150000"/>
              </a:lnSpc>
              <a:buNone/>
            </a:pPr>
            <a:r>
              <a:rPr lang="ja-JP" altLang="en-US" sz="28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各卓話モデル</a:t>
            </a:r>
            <a:br>
              <a:rPr lang="en-US" altLang="ja-JP"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実践の手引き</a:t>
            </a:r>
            <a:r>
              <a:rPr lang="ja-JP" altLang="en-US"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Q</a:t>
            </a:r>
            <a:r>
              <a:rPr lang="ja-JP"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A</a:t>
            </a:r>
            <a:br>
              <a:rPr lang="en-US"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3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クラブ職業奉仕委員長会議資料</a:t>
            </a:r>
            <a:endParaRPr lang="en-US" altLang="ja-JP" sz="3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000" kern="100" dirty="0">
                <a:solidFill>
                  <a:srgbClr val="0070C0"/>
                </a:solidFill>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 2022</a:t>
            </a:r>
            <a:r>
              <a:rPr lang="ja-JP" altLang="en-US"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23</a:t>
            </a:r>
            <a:r>
              <a:rPr lang="ja-JP" altLang="en-US"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年度版）（</a:t>
            </a:r>
            <a:r>
              <a:rPr lang="en-US" altLang="ja-JP"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2021-22</a:t>
            </a:r>
            <a:r>
              <a:rPr lang="ja-JP" altLang="en-US" sz="2000" kern="100" dirty="0">
                <a:solidFill>
                  <a:srgbClr val="0070C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年度版）</a:t>
            </a:r>
            <a:endParaRPr lang="en-US" altLang="ja-JP" sz="2000" u="heavy"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400" kern="100" dirty="0">
                <a:uFill>
                  <a:solidFill>
                    <a:schemeClr val="accent5"/>
                  </a:solidFill>
                </a:u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を、掲載</a:t>
            </a:r>
            <a:r>
              <a:rPr lang="ja-JP" altLang="en-US" sz="24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し</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ております。</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⇒このうち、卓話モデル等のバージョンアップを</a:t>
            </a:r>
            <a:b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行います。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674327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FEA1DB-050D-4DA5-B0BE-83832586FA75}"/>
              </a:ext>
            </a:extLst>
          </p:cNvPr>
          <p:cNvSpPr>
            <a:spLocks noGrp="1"/>
          </p:cNvSpPr>
          <p:nvPr>
            <p:ph type="title"/>
          </p:nvPr>
        </p:nvSpPr>
        <p:spPr>
          <a:xfrm>
            <a:off x="677334" y="609600"/>
            <a:ext cx="8596668" cy="865517"/>
          </a:xfrm>
        </p:spPr>
        <p:txBody>
          <a:bodyPr>
            <a:normAutofit fontScale="90000"/>
          </a:bodyPr>
          <a:lstStyle/>
          <a:p>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sz="40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br>
              <a:rPr lang="en-US" altLang="ja-JP" sz="96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br>
            <a:endParaRPr kumimoji="1" lang="ja-JP" altLang="en-US" dirty="0"/>
          </a:p>
        </p:txBody>
      </p:sp>
      <p:sp>
        <p:nvSpPr>
          <p:cNvPr id="3" name="コンテンツ プレースホルダー 2">
            <a:extLst>
              <a:ext uri="{FF2B5EF4-FFF2-40B4-BE49-F238E27FC236}">
                <a16:creationId xmlns:a16="http://schemas.microsoft.com/office/drawing/2014/main" id="{1F721E7C-896B-403A-9652-2470FB1873F9}"/>
              </a:ext>
            </a:extLst>
          </p:cNvPr>
          <p:cNvSpPr>
            <a:spLocks noGrp="1"/>
          </p:cNvSpPr>
          <p:nvPr>
            <p:ph idx="1"/>
          </p:nvPr>
        </p:nvSpPr>
        <p:spPr>
          <a:xfrm>
            <a:off x="1256850" y="1377001"/>
            <a:ext cx="9678299" cy="5204692"/>
          </a:xfrm>
        </p:spPr>
        <p:txBody>
          <a:bodyPr wrap="none" anchor="t" anchorCtr="0">
            <a:noAutofit/>
          </a:bodyPr>
          <a:lstStyle/>
          <a:p>
            <a:pPr marL="0" indent="0">
              <a:buNone/>
            </a:pP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ロータリアンと</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ローターアクター、米山奨学生との懇談会</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ロータリアンとローターアクター、米山奨学生との懇談</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により互いの意識向上を図ります。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日時：令和</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6</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21</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　</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19</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30</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21</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30</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（予定）</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会場：エル・シエロ阿波座　　</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3654868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874E62-E335-469F-9A1B-DE871824388D}"/>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 name="コンテンツ プレースホルダー 2">
            <a:extLst>
              <a:ext uri="{FF2B5EF4-FFF2-40B4-BE49-F238E27FC236}">
                <a16:creationId xmlns:a16="http://schemas.microsoft.com/office/drawing/2014/main" id="{F609A923-7466-4508-B0FB-1E0EECF9B3C2}"/>
              </a:ext>
            </a:extLst>
          </p:cNvPr>
          <p:cNvSpPr>
            <a:spLocks noGrp="1"/>
          </p:cNvSpPr>
          <p:nvPr>
            <p:ph idx="1"/>
          </p:nvPr>
        </p:nvSpPr>
        <p:spPr>
          <a:xfrm>
            <a:off x="1052938" y="1616363"/>
            <a:ext cx="9208655" cy="3833090"/>
          </a:xfrm>
        </p:spPr>
        <p:txBody>
          <a:bodyPr wrap="none">
            <a:noAutofit/>
          </a:bodyPr>
          <a:lstStyle/>
          <a:p>
            <a:pPr marL="0" indent="0">
              <a:buNone/>
            </a:pPr>
            <a:r>
              <a:rPr kumimoji="1" lang="ja-JP" altLang="en-US" sz="2500" dirty="0">
                <a:solidFill>
                  <a:srgbClr val="FF0000"/>
                </a:solidFill>
              </a:rPr>
              <a:t>　・</a:t>
            </a:r>
            <a:r>
              <a:rPr kumimoji="1" lang="ja-JP" altLang="en-US" sz="2500" dirty="0">
                <a:solidFill>
                  <a:srgbClr val="FF0000"/>
                </a:solidFill>
                <a:latin typeface="HG丸ｺﾞｼｯｸM-PRO" panose="020F0600000000000000" pitchFamily="50" charset="-128"/>
                <a:ea typeface="HG丸ｺﾞｼｯｸM-PRO" panose="020F0600000000000000" pitchFamily="50" charset="-128"/>
              </a:rPr>
              <a:t>職業奉仕活動　実践の手引き</a:t>
            </a:r>
            <a:endParaRPr kumimoji="1"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kumimoji="1"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chemeClr val="tx1"/>
                </a:solidFill>
                <a:latin typeface="HG丸ｺﾞｼｯｸM-PRO" panose="020F0600000000000000" pitchFamily="50" charset="-128"/>
                <a:ea typeface="HG丸ｺﾞｼｯｸM-PRO" panose="020F0600000000000000" pitchFamily="50" charset="-128"/>
              </a:rPr>
              <a:t>　　新しい委員長、新しい企画を行いたいと考えておられる</a:t>
            </a:r>
            <a:br>
              <a:rPr lang="en-US" altLang="ja-JP" sz="2500" dirty="0">
                <a:solidFill>
                  <a:schemeClr val="tx1"/>
                </a:solidFill>
                <a:latin typeface="HG丸ｺﾞｼｯｸM-PRO" panose="020F0600000000000000" pitchFamily="50" charset="-128"/>
                <a:ea typeface="HG丸ｺﾞｼｯｸM-PRO" panose="020F0600000000000000" pitchFamily="50" charset="-128"/>
              </a:rPr>
            </a:br>
            <a:r>
              <a:rPr lang="ja-JP" altLang="en-US" sz="2500" dirty="0">
                <a:solidFill>
                  <a:schemeClr val="tx1"/>
                </a:solidFill>
                <a:latin typeface="HG丸ｺﾞｼｯｸM-PRO" panose="020F0600000000000000" pitchFamily="50" charset="-128"/>
                <a:ea typeface="HG丸ｺﾞｼｯｸM-PRO" panose="020F0600000000000000" pitchFamily="50" charset="-128"/>
              </a:rPr>
              <a:t>　　委員長に対して、職業奉仕活動の基本的な内容と重要な</a:t>
            </a:r>
            <a:br>
              <a:rPr lang="en-US" altLang="ja-JP" sz="2500" dirty="0">
                <a:solidFill>
                  <a:schemeClr val="tx1"/>
                </a:solidFill>
                <a:latin typeface="HG丸ｺﾞｼｯｸM-PRO" panose="020F0600000000000000" pitchFamily="50" charset="-128"/>
                <a:ea typeface="HG丸ｺﾞｼｯｸM-PRO" panose="020F0600000000000000" pitchFamily="50" charset="-128"/>
              </a:rPr>
            </a:br>
            <a:r>
              <a:rPr lang="ja-JP" altLang="en-US" sz="2500" dirty="0">
                <a:solidFill>
                  <a:schemeClr val="tx1"/>
                </a:solidFill>
                <a:latin typeface="HG丸ｺﾞｼｯｸM-PRO" panose="020F0600000000000000" pitchFamily="50" charset="-128"/>
                <a:ea typeface="HG丸ｺﾞｼｯｸM-PRO" panose="020F0600000000000000" pitchFamily="50" charset="-128"/>
              </a:rPr>
              <a:t>　　ポイント、又、具体的な進め方についての手引きとして</a:t>
            </a:r>
            <a:br>
              <a:rPr lang="en-US" altLang="ja-JP" sz="2500" dirty="0">
                <a:solidFill>
                  <a:schemeClr val="tx1"/>
                </a:solidFill>
                <a:latin typeface="HG丸ｺﾞｼｯｸM-PRO" panose="020F0600000000000000" pitchFamily="50" charset="-128"/>
                <a:ea typeface="HG丸ｺﾞｼｯｸM-PRO" panose="020F0600000000000000" pitchFamily="50" charset="-128"/>
              </a:rPr>
            </a:br>
            <a:r>
              <a:rPr lang="ja-JP" altLang="en-US" sz="2500" dirty="0">
                <a:solidFill>
                  <a:schemeClr val="tx1"/>
                </a:solidFill>
                <a:latin typeface="HG丸ｺﾞｼｯｸM-PRO" panose="020F0600000000000000" pitchFamily="50" charset="-128"/>
                <a:ea typeface="HG丸ｺﾞｼｯｸM-PRO" panose="020F0600000000000000" pitchFamily="50" charset="-128"/>
              </a:rPr>
              <a:t>　　作成しています。</a:t>
            </a:r>
            <a:endParaRPr lang="en-US" altLang="ja-JP" sz="2500" dirty="0">
              <a:solidFill>
                <a:schemeClr val="tx1"/>
              </a:solidFill>
              <a:latin typeface="HG丸ｺﾞｼｯｸM-PRO" panose="020F0600000000000000" pitchFamily="50" charset="-128"/>
              <a:ea typeface="HG丸ｺﾞｼｯｸM-PRO" panose="020F0600000000000000" pitchFamily="50" charset="-128"/>
            </a:endParaRPr>
          </a:p>
          <a:p>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chemeClr val="tx1"/>
                </a:solidFill>
                <a:latin typeface="HG丸ｺﾞｼｯｸM-PRO" panose="020F0600000000000000" pitchFamily="50" charset="-128"/>
                <a:ea typeface="HG丸ｺﾞｼｯｸM-PRO" panose="020F0600000000000000" pitchFamily="50" charset="-128"/>
              </a:rPr>
              <a:t>　　　</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2500" dirty="0">
                <a:solidFill>
                  <a:schemeClr val="tx1"/>
                </a:solidFill>
                <a:latin typeface="HGMaruGothicMPRO" panose="020F0600000000000000" pitchFamily="34" charset="-128"/>
                <a:ea typeface="HGMaruGothicMPRO" panose="020F0600000000000000" pitchFamily="34" charset="-128"/>
              </a:rPr>
              <a:t>職業奉仕活動事例も掲載していますので活動の</a:t>
            </a:r>
            <a:br>
              <a:rPr lang="en-US" altLang="ja-JP" sz="2500" dirty="0">
                <a:solidFill>
                  <a:schemeClr val="tx1"/>
                </a:solidFill>
                <a:latin typeface="HGMaruGothicMPRO" panose="020F0600000000000000" pitchFamily="34" charset="-128"/>
                <a:ea typeface="HGMaruGothicMPRO" panose="020F0600000000000000" pitchFamily="34" charset="-128"/>
              </a:rPr>
            </a:br>
            <a:r>
              <a:rPr lang="ja-JP" altLang="en-US" sz="2500" dirty="0">
                <a:solidFill>
                  <a:schemeClr val="tx1"/>
                </a:solidFill>
                <a:latin typeface="HGMaruGothicMPRO" panose="020F0600000000000000" pitchFamily="34" charset="-128"/>
                <a:ea typeface="HGMaruGothicMPRO" panose="020F0600000000000000" pitchFamily="34" charset="-128"/>
              </a:rPr>
              <a:t>　　　　参考として下さい。</a:t>
            </a:r>
            <a:endParaRPr kumimoji="1" lang="en-US" altLang="ja-JP" sz="2500" dirty="0"/>
          </a:p>
          <a:p>
            <a:endParaRPr kumimoji="1" lang="ja-JP" altLang="en-US" sz="2500" dirty="0"/>
          </a:p>
        </p:txBody>
      </p:sp>
    </p:spTree>
    <p:extLst>
      <p:ext uri="{BB962C8B-B14F-4D97-AF65-F5344CB8AC3E}">
        <p14:creationId xmlns:p14="http://schemas.microsoft.com/office/powerpoint/2010/main" val="2265146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29D70652-26F6-4842-931C-89DE369A4FBB}"/>
              </a:ext>
            </a:extLst>
          </p:cNvPr>
          <p:cNvSpPr>
            <a:spLocks noGrp="1"/>
          </p:cNvSpPr>
          <p:nvPr>
            <p:ph idx="1"/>
          </p:nvPr>
        </p:nvSpPr>
        <p:spPr>
          <a:xfrm>
            <a:off x="1073651" y="1576805"/>
            <a:ext cx="9187102" cy="4851703"/>
          </a:xfrm>
        </p:spPr>
        <p:txBody>
          <a:bodyPr>
            <a:noAutofit/>
          </a:bodyPr>
          <a:lstStyle/>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・卓話モデル１　</a:t>
            </a:r>
            <a:endParaRPr lang="en-US" altLang="ja-JP" sz="2500" dirty="0">
              <a:solidFill>
                <a:srgbClr val="FF0000"/>
              </a:solidFill>
              <a:latin typeface="HGMaruGothicMPRO" panose="020F0600000000000000" pitchFamily="34" charset="-128"/>
              <a:ea typeface="HGMaruGothicMPRO" panose="020F0600000000000000" pitchFamily="34" charset="-128"/>
            </a:endParaRPr>
          </a:p>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「職業奉仕とは」</a:t>
            </a:r>
            <a:endParaRPr lang="en-US" altLang="ja-JP" sz="2500" dirty="0">
              <a:solidFill>
                <a:srgbClr val="FF0000"/>
              </a:solidFill>
              <a:latin typeface="HGMaruGothicMPRO" panose="020F0600000000000000" pitchFamily="34" charset="-128"/>
              <a:ea typeface="HGMaruGothicMPRO" panose="020F0600000000000000" pitchFamily="34" charset="-128"/>
            </a:endParaRPr>
          </a:p>
          <a:p>
            <a:endParaRPr lang="en-US" altLang="ja-JP" sz="1000" dirty="0">
              <a:solidFill>
                <a:srgbClr val="FF0000"/>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第１「職業奉仕の理念」</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ロータリーの定義、ロータリーの目的　等</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第２「職業奉仕の実践」</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職業奉仕の実践とは</a:t>
            </a:r>
            <a:r>
              <a:rPr lang="en-US" altLang="ja-JP" sz="2500" dirty="0">
                <a:solidFill>
                  <a:schemeClr val="tx1"/>
                </a:solidFill>
                <a:latin typeface="HGMaruGothicMPRO" panose="020F0600000000000000" pitchFamily="34" charset="-128"/>
                <a:ea typeface="HGMaruGothicMPRO" panose="020F0600000000000000" pitchFamily="34" charset="-128"/>
              </a:rPr>
              <a:t>…</a:t>
            </a:r>
          </a:p>
          <a:p>
            <a:pPr marL="0" indent="0">
              <a:lnSpc>
                <a:spcPct val="90000"/>
              </a:lnSpc>
              <a:buNone/>
            </a:pPr>
            <a:r>
              <a:rPr lang="ja-JP" altLang="en-US" sz="2500" dirty="0">
                <a:solidFill>
                  <a:schemeClr val="tx1"/>
                </a:solidFill>
                <a:latin typeface="HGMaruGothicMPRO" panose="020F0600000000000000" pitchFamily="34" charset="-128"/>
                <a:ea typeface="HGMaruGothicMPRO" panose="020F0600000000000000" pitchFamily="34" charset="-128"/>
              </a:rPr>
              <a:t>　　　　</a:t>
            </a: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endParaRPr lang="en-US" altLang="ja-JP" sz="2500" dirty="0">
              <a:solidFill>
                <a:schemeClr val="tx1"/>
              </a:solidFill>
              <a:latin typeface="HGMaruGothicMPRO" panose="020F0600000000000000" pitchFamily="34" charset="-128"/>
              <a:ea typeface="HGMaruGothicMPRO" panose="020F0600000000000000" pitchFamily="34" charset="-128"/>
            </a:endParaRPr>
          </a:p>
          <a:p>
            <a:pPr marL="0" indent="0">
              <a:lnSpc>
                <a:spcPct val="90000"/>
              </a:lnSpc>
              <a:buNone/>
            </a:pPr>
            <a:endParaRPr lang="en-US" altLang="ja-JP" sz="2500" dirty="0">
              <a:solidFill>
                <a:schemeClr val="tx1"/>
              </a:solidFill>
              <a:latin typeface="HGMaruGothicMPRO" panose="020F0600000000000000" pitchFamily="34" charset="-128"/>
              <a:ea typeface="HGMaruGothicMPRO" panose="020F0600000000000000" pitchFamily="34" charset="-128"/>
            </a:endParaRPr>
          </a:p>
          <a:p>
            <a:endParaRPr lang="en-US" altLang="ja-JP" sz="2500" dirty="0">
              <a:solidFill>
                <a:srgbClr val="FF0000"/>
              </a:solidFill>
              <a:latin typeface="HGMaruGothicMPRO" panose="020F0600000000000000" pitchFamily="34" charset="-128"/>
              <a:ea typeface="HGMaruGothicMPRO" panose="020F0600000000000000" pitchFamily="34" charset="-128"/>
            </a:endParaRPr>
          </a:p>
          <a:p>
            <a:endParaRPr lang="en-US" altLang="ja-JP" sz="2500" dirty="0">
              <a:solidFill>
                <a:srgbClr val="FF0000"/>
              </a:solidFill>
              <a:latin typeface="HGMaruGothicMPRO" panose="020F0600000000000000" pitchFamily="34" charset="-128"/>
              <a:ea typeface="HGMaruGothicMPRO" panose="020F0600000000000000" pitchFamily="34" charset="-128"/>
            </a:endParaRPr>
          </a:p>
          <a:p>
            <a:endParaRPr kumimoji="1" lang="ja-JP" altLang="en-US" sz="2500" dirty="0"/>
          </a:p>
        </p:txBody>
      </p:sp>
      <p:sp>
        <p:nvSpPr>
          <p:cNvPr id="6" name="タイトル 1">
            <a:extLst>
              <a:ext uri="{FF2B5EF4-FFF2-40B4-BE49-F238E27FC236}">
                <a16:creationId xmlns:a16="http://schemas.microsoft.com/office/drawing/2014/main" id="{4B9A211E-E1E1-4337-852D-4578DB335ADF}"/>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1838057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569082F-7CC6-4C78-B6C6-9C86E40C2B6A}"/>
              </a:ext>
            </a:extLst>
          </p:cNvPr>
          <p:cNvSpPr>
            <a:spLocks noGrp="1"/>
          </p:cNvSpPr>
          <p:nvPr>
            <p:ph idx="1"/>
          </p:nvPr>
        </p:nvSpPr>
        <p:spPr>
          <a:xfrm>
            <a:off x="1069900" y="1438812"/>
            <a:ext cx="10590495" cy="4911740"/>
          </a:xfrm>
        </p:spPr>
        <p:txBody>
          <a:bodyPr>
            <a:noAutofit/>
          </a:bodyPr>
          <a:lstStyle/>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・卓話モデル２　</a:t>
            </a:r>
            <a:endParaRPr lang="en-US" altLang="ja-JP" sz="2500" dirty="0">
              <a:solidFill>
                <a:srgbClr val="FF0000"/>
              </a:solidFill>
              <a:latin typeface="HGMaruGothicMPRO" panose="020F0600000000000000" pitchFamily="34" charset="-128"/>
              <a:ea typeface="HGMaruGothicMPRO" panose="020F0600000000000000" pitchFamily="34" charset="-128"/>
            </a:endParaRPr>
          </a:p>
          <a:p>
            <a:pPr marL="0" indent="0">
              <a:buNone/>
            </a:pPr>
            <a:r>
              <a:rPr lang="ja-JP" altLang="en-US" sz="2500" dirty="0">
                <a:solidFill>
                  <a:srgbClr val="FF0000"/>
                </a:solidFill>
                <a:latin typeface="HGMaruGothicMPRO" panose="020F0600000000000000" pitchFamily="34" charset="-128"/>
                <a:ea typeface="HGMaruGothicMPRO" panose="020F0600000000000000" pitchFamily="34" charset="-128"/>
              </a:rPr>
              <a:t>　「ロータリーの職業奉仕　歴史と変遷」</a:t>
            </a:r>
            <a:endParaRPr lang="en-US" altLang="ja-JP" sz="2500" dirty="0">
              <a:solidFill>
                <a:srgbClr val="FF0000"/>
              </a:solidFill>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・目次</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・「ロータリーにおける職業奉仕の重要性について」</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職業奉仕関連の歴史概観　　その１</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＜創立期＞</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 職業奉仕関連の歴史概観　　その２</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＜ロータリーの二大標語＞</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a:t>
            </a:r>
            <a:r>
              <a:rPr lang="en-US" altLang="ja-JP" sz="2500" dirty="0">
                <a:latin typeface="HGMaruGothicMPRO" panose="020F0600000000000000" pitchFamily="34" charset="-128"/>
                <a:ea typeface="HGMaruGothicMPRO" panose="020F0600000000000000" pitchFamily="34" charset="-128"/>
              </a:rPr>
              <a:t> </a:t>
            </a:r>
            <a:r>
              <a:rPr lang="ja-JP" altLang="en-US" sz="2500" dirty="0">
                <a:latin typeface="HGMaruGothicMPRO" panose="020F0600000000000000" pitchFamily="34" charset="-128"/>
                <a:ea typeface="HGMaruGothicMPRO" panose="020F0600000000000000" pitchFamily="34" charset="-128"/>
              </a:rPr>
              <a:t>職業奉仕関連の歴史概観　　その</a:t>
            </a:r>
            <a:r>
              <a:rPr lang="en-US" altLang="ja-JP" sz="2500" dirty="0">
                <a:latin typeface="HGMaruGothicMPRO" panose="020F0600000000000000" pitchFamily="34" charset="-128"/>
                <a:ea typeface="HGMaruGothicMPRO" panose="020F0600000000000000" pitchFamily="34" charset="-128"/>
              </a:rPr>
              <a:t>3 </a:t>
            </a:r>
            <a:r>
              <a:rPr lang="ja-JP" altLang="en-US" sz="2500" dirty="0">
                <a:latin typeface="HGMaruGothicMPRO" panose="020F0600000000000000" pitchFamily="34" charset="-128"/>
                <a:ea typeface="HGMaruGothicMPRO" panose="020F0600000000000000" pitchFamily="34" charset="-128"/>
              </a:rPr>
              <a:t>＜決議第</a:t>
            </a:r>
            <a:r>
              <a:rPr lang="en-US" altLang="ja-JP" sz="2500" dirty="0">
                <a:latin typeface="HGMaruGothicMPRO" panose="020F0600000000000000" pitchFamily="34" charset="-128"/>
                <a:ea typeface="HGMaruGothicMPRO" panose="020F0600000000000000" pitchFamily="34" charset="-128"/>
              </a:rPr>
              <a:t>23-34</a:t>
            </a:r>
            <a:r>
              <a:rPr lang="ja-JP" altLang="en-US" sz="2500" dirty="0">
                <a:latin typeface="HGMaruGothicMPRO" panose="020F0600000000000000" pitchFamily="34" charset="-128"/>
                <a:ea typeface="HGMaruGothicMPRO" panose="020F0600000000000000" pitchFamily="34" charset="-128"/>
              </a:rPr>
              <a:t>＞</a:t>
            </a:r>
            <a:endParaRPr lang="en-US" altLang="ja-JP" sz="2500" dirty="0">
              <a:latin typeface="HGMaruGothicMPRO" panose="020F0600000000000000" pitchFamily="34" charset="-128"/>
              <a:ea typeface="HGMaruGothicMPRO" panose="020F0600000000000000" pitchFamily="34" charset="-128"/>
            </a:endParaRPr>
          </a:p>
          <a:p>
            <a:pPr marL="0" indent="0">
              <a:buNone/>
            </a:pPr>
            <a:r>
              <a:rPr lang="ja-JP" altLang="en-US" sz="2500" dirty="0">
                <a:latin typeface="HGMaruGothicMPRO" panose="020F0600000000000000" pitchFamily="34" charset="-128"/>
                <a:ea typeface="HGMaruGothicMPRO" panose="020F0600000000000000" pitchFamily="34" charset="-128"/>
              </a:rPr>
              <a:t>　・ 職業奉仕関連の歴史概観　　その４＜四つのテストほか＞</a:t>
            </a:r>
            <a:br>
              <a:rPr lang="en-US" altLang="ja-JP" sz="2500" dirty="0">
                <a:latin typeface="HGMaruGothicMPRO" panose="020F0600000000000000" pitchFamily="34" charset="-128"/>
                <a:ea typeface="HGMaruGothicMPRO" panose="020F0600000000000000" pitchFamily="34" charset="-128"/>
              </a:rPr>
            </a:br>
            <a:r>
              <a:rPr lang="ja-JP" altLang="en-US" sz="2500" dirty="0">
                <a:latin typeface="HGMaruGothicMPRO" panose="020F0600000000000000" pitchFamily="34" charset="-128"/>
                <a:ea typeface="HGMaruGothicMPRO" panose="020F0600000000000000" pitchFamily="34" charset="-128"/>
              </a:rPr>
              <a:t>　・ </a:t>
            </a:r>
            <a:r>
              <a:rPr lang="en-US" altLang="ja-JP" sz="2500" dirty="0">
                <a:latin typeface="HGMaruGothicMPRO" panose="020F0600000000000000" pitchFamily="34" charset="-128"/>
                <a:ea typeface="HGMaruGothicMPRO" panose="020F0600000000000000" pitchFamily="34" charset="-128"/>
              </a:rPr>
              <a:t>2016</a:t>
            </a:r>
            <a:r>
              <a:rPr lang="ja-JP" altLang="en-US" sz="2500" dirty="0">
                <a:latin typeface="HGMaruGothicMPRO" panose="020F0600000000000000" pitchFamily="34" charset="-128"/>
                <a:ea typeface="HGMaruGothicMPRO" panose="020F0600000000000000" pitchFamily="34" charset="-128"/>
              </a:rPr>
              <a:t>年規定審議会</a:t>
            </a:r>
            <a:br>
              <a:rPr lang="en-US" altLang="ja-JP" sz="2500" dirty="0">
                <a:latin typeface="HGMaruGothicMPRO" panose="020F0600000000000000" pitchFamily="34" charset="-128"/>
                <a:ea typeface="HGMaruGothicMPRO" panose="020F0600000000000000" pitchFamily="34" charset="-128"/>
              </a:rPr>
            </a:br>
            <a:r>
              <a:rPr lang="ja-JP" altLang="en-US" sz="2500" dirty="0">
                <a:latin typeface="HGMaruGothicMPRO" panose="020F0600000000000000" pitchFamily="34" charset="-128"/>
                <a:ea typeface="HGMaruGothicMPRO" panose="020F0600000000000000" pitchFamily="34" charset="-128"/>
              </a:rPr>
              <a:t>　　「制定案</a:t>
            </a:r>
            <a:r>
              <a:rPr lang="en-US" altLang="ja-JP" sz="2500" dirty="0">
                <a:latin typeface="HGMaruGothicMPRO" panose="020F0600000000000000" pitchFamily="34" charset="-128"/>
                <a:ea typeface="HGMaruGothicMPRO" panose="020F0600000000000000" pitchFamily="34" charset="-128"/>
              </a:rPr>
              <a:t>16-10</a:t>
            </a:r>
            <a:r>
              <a:rPr lang="ja-JP" altLang="en-US" sz="2500" dirty="0">
                <a:latin typeface="HGMaruGothicMPRO" panose="020F0600000000000000" pitchFamily="34" charset="-128"/>
                <a:ea typeface="HGMaruGothicMPRO" panose="020F0600000000000000" pitchFamily="34" charset="-128"/>
              </a:rPr>
              <a:t> 奉仕の第二部門を改正する件」の採択</a:t>
            </a:r>
            <a:endParaRPr lang="en-US" altLang="ja-JP" sz="2500" dirty="0">
              <a:solidFill>
                <a:srgbClr val="FF0000"/>
              </a:solidFill>
              <a:latin typeface="HGMaruGothicMPRO" panose="020F0600000000000000" pitchFamily="34" charset="-128"/>
              <a:ea typeface="HGMaruGothicMPRO" panose="020F0600000000000000" pitchFamily="34" charset="-128"/>
            </a:endParaRPr>
          </a:p>
        </p:txBody>
      </p:sp>
      <p:sp>
        <p:nvSpPr>
          <p:cNvPr id="7" name="タイトル 1">
            <a:extLst>
              <a:ext uri="{FF2B5EF4-FFF2-40B4-BE49-F238E27FC236}">
                <a16:creationId xmlns:a16="http://schemas.microsoft.com/office/drawing/2014/main" id="{B0019A72-AB48-4FD8-88EA-0CE2C6D182CD}"/>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98375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13A6AA8-BCEB-457D-9299-A25AE8C3209A}"/>
              </a:ext>
            </a:extLst>
          </p:cNvPr>
          <p:cNvSpPr>
            <a:spLocks noGrp="1"/>
          </p:cNvSpPr>
          <p:nvPr>
            <p:ph idx="1"/>
          </p:nvPr>
        </p:nvSpPr>
        <p:spPr>
          <a:xfrm>
            <a:off x="1046522" y="1587452"/>
            <a:ext cx="8790207" cy="3945132"/>
          </a:xfrm>
        </p:spPr>
        <p:txBody>
          <a:bodyPr>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　・卓話モデルは</a:t>
            </a:r>
            <a:r>
              <a:rPr lang="en-US" altLang="ja-JP" sz="2500" dirty="0">
                <a:latin typeface="HG丸ｺﾞｼｯｸM-PRO" panose="020F0600000000000000" pitchFamily="50" charset="-128"/>
                <a:ea typeface="HG丸ｺﾞｼｯｸM-PRO" panose="020F0600000000000000" pitchFamily="50" charset="-128"/>
              </a:rPr>
              <a:t>Power Point</a:t>
            </a:r>
            <a:r>
              <a:rPr lang="ja-JP" altLang="en-US" sz="2500" dirty="0">
                <a:latin typeface="HG丸ｺﾞｼｯｸM-PRO" panose="020F0600000000000000" pitchFamily="50" charset="-128"/>
                <a:ea typeface="HG丸ｺﾞｼｯｸM-PRO" panose="020F0600000000000000" pitchFamily="50" charset="-128"/>
              </a:rPr>
              <a:t>と</a:t>
            </a:r>
            <a:r>
              <a:rPr lang="en-US" altLang="ja-JP" sz="2500" dirty="0">
                <a:latin typeface="HG丸ｺﾞｼｯｸM-PRO" panose="020F0600000000000000" pitchFamily="50" charset="-128"/>
                <a:ea typeface="HG丸ｺﾞｼｯｸM-PRO" panose="020F0600000000000000" pitchFamily="50" charset="-128"/>
              </a:rPr>
              <a:t>WORD</a:t>
            </a:r>
            <a:r>
              <a:rPr lang="ja-JP" altLang="en-US" sz="2500" dirty="0">
                <a:latin typeface="HG丸ｺﾞｼｯｸM-PRO" panose="020F0600000000000000" pitchFamily="50" charset="-128"/>
                <a:ea typeface="HG丸ｺﾞｼｯｸM-PRO" panose="020F0600000000000000" pitchFamily="50" charset="-128"/>
              </a:rPr>
              <a:t>の解説付きです。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・適宜、加除修正できますので、ご自由にアレンジして</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頂ければ幸いです。</a:t>
            </a:r>
            <a:endParaRPr lang="en-US" altLang="ja-JP" sz="2500" dirty="0">
              <a:latin typeface="HG丸ｺﾞｼｯｸM-PRO" panose="020F0600000000000000" pitchFamily="50" charset="-128"/>
              <a:ea typeface="HG丸ｺﾞｼｯｸM-PRO" panose="020F0600000000000000" pitchFamily="50" charset="-128"/>
            </a:endParaRPr>
          </a:p>
          <a:p>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　この卓話モデルを積極的に活用して頂き</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１月の職業奉仕月間に、ぜひ自ら卓話に</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pPr marL="0" indent="0">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チャレンジして頂きますよう、お願い致します。</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endParaRPr kumimoji="1" lang="ja-JP" altLang="en-US" sz="2500" dirty="0"/>
          </a:p>
        </p:txBody>
      </p:sp>
      <p:sp>
        <p:nvSpPr>
          <p:cNvPr id="6" name="タイトル 1">
            <a:extLst>
              <a:ext uri="{FF2B5EF4-FFF2-40B4-BE49-F238E27FC236}">
                <a16:creationId xmlns:a16="http://schemas.microsoft.com/office/drawing/2014/main" id="{D4A288C7-CEC6-4D94-8D17-5E2CD9E7C95C}"/>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9662976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675EF39-BC32-4595-A9F7-FA79B6DF229F}"/>
              </a:ext>
            </a:extLst>
          </p:cNvPr>
          <p:cNvSpPr>
            <a:spLocks noGrp="1"/>
          </p:cNvSpPr>
          <p:nvPr>
            <p:ph idx="1"/>
          </p:nvPr>
        </p:nvSpPr>
        <p:spPr>
          <a:xfrm>
            <a:off x="1471656" y="1382646"/>
            <a:ext cx="10683394" cy="5064339"/>
          </a:xfrm>
        </p:spPr>
        <p:txBody>
          <a:bodyPr>
            <a:noAutofit/>
          </a:bodyPr>
          <a:lstStyle/>
          <a:p>
            <a:pPr mar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・ロータリーの職業奉仕入門</a:t>
            </a:r>
            <a:r>
              <a:rPr lang="en-US" altLang="ja-JP" sz="2500" dirty="0">
                <a:solidFill>
                  <a:srgbClr val="FF0000"/>
                </a:solidFill>
                <a:latin typeface="HG丸ｺﾞｼｯｸM-PRO" panose="020F0600000000000000" pitchFamily="50" charset="-128"/>
                <a:ea typeface="HG丸ｺﾞｼｯｸM-PRO" panose="020F0600000000000000" pitchFamily="50" charset="-128"/>
              </a:rPr>
              <a:t>Q&amp;A</a:t>
            </a:r>
          </a:p>
          <a:p>
            <a:pPr marL="0" lvl="0" indent="0" defTabSz="914400" fontAlgn="base">
              <a:spcBef>
                <a:spcPct val="0"/>
              </a:spcBef>
              <a:spcAft>
                <a:spcPct val="0"/>
              </a:spcAft>
              <a:buClrTx/>
              <a:buSzTx/>
              <a:buNone/>
            </a:pPr>
            <a:endParaRPr lang="en-US" altLang="ja-JP" sz="1000" dirty="0">
              <a:solidFill>
                <a:schemeClr val="accent2">
                  <a:lumMod val="60000"/>
                  <a:lumOff val="40000"/>
                </a:schemeClr>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schemeClr val="tx1"/>
                </a:solidFill>
                <a:latin typeface="HG丸ｺﾞｼｯｸM-PRO" panose="020F0600000000000000" pitchFamily="50" charset="-128"/>
                <a:ea typeface="HG丸ｺﾞｼｯｸM-PRO" panose="020F0600000000000000" pitchFamily="50" charset="-128"/>
              </a:rPr>
              <a:t>目次</a:t>
            </a:r>
            <a:endParaRPr lang="en-US" altLang="ja-JP" sz="2500" dirty="0">
              <a:solidFill>
                <a:schemeClr val="tx1"/>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・規定審議会での決定から</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・ロータリーの樹について</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・ロータリーの奉仕について</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・職業奉仕の実践</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a:t>
            </a:r>
            <a:r>
              <a:rPr lang="ja-JP" altLang="en-US" sz="2500" dirty="0">
                <a:solidFill>
                  <a:prstClr val="black"/>
                </a:solidFill>
                <a:latin typeface="HG丸ｺﾞｼｯｸM-PRO" panose="020F0600000000000000" pitchFamily="50" charset="-128"/>
                <a:ea typeface="HG丸ｺﾞｼｯｸM-PRO" panose="020F0600000000000000" pitchFamily="50" charset="-128"/>
              </a:rPr>
              <a:t>・職業奉仕活動と社会奉仕活動の違いについて</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prstClr val="black"/>
                </a:solidFill>
                <a:latin typeface="HG丸ｺﾞｼｯｸM-PRO" panose="020F0600000000000000" pitchFamily="50" charset="-128"/>
                <a:ea typeface="HG丸ｺﾞｼｯｸM-PRO" panose="020F0600000000000000" pitchFamily="50" charset="-128"/>
              </a:rPr>
              <a:t>　　・企業の社会的責任</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prstClr val="black"/>
                </a:solidFill>
                <a:latin typeface="HG丸ｺﾞｼｯｸM-PRO" panose="020F0600000000000000" pitchFamily="50" charset="-128"/>
                <a:ea typeface="HG丸ｺﾞｼｯｸM-PRO" panose="020F0600000000000000" pitchFamily="50" charset="-128"/>
              </a:rPr>
              <a:t>　　・職業奉仕の対象は</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prstClr val="black"/>
                </a:solidFill>
                <a:latin typeface="HG丸ｺﾞｼｯｸM-PRO" panose="020F0600000000000000" pitchFamily="50" charset="-128"/>
                <a:ea typeface="HG丸ｺﾞｼｯｸM-PRO" panose="020F0600000000000000" pitchFamily="50" charset="-128"/>
              </a:rPr>
              <a:t>　　・その他</a:t>
            </a:r>
            <a:endParaRPr lang="en-US" altLang="ja-JP" sz="25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endParaRPr lang="en-US" altLang="ja-JP" sz="1000" dirty="0">
              <a:solidFill>
                <a:prstClr val="black"/>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en-US" altLang="ja-JP" sz="2500" dirty="0">
                <a:solidFill>
                  <a:srgbClr val="FF0000"/>
                </a:solidFill>
                <a:latin typeface="HG丸ｺﾞｼｯｸM-PRO" panose="020F0600000000000000" pitchFamily="50" charset="-128"/>
                <a:ea typeface="HG丸ｺﾞｼｯｸM-PRO" panose="020F0600000000000000" pitchFamily="50" charset="-128"/>
              </a:rPr>
              <a:t>※</a:t>
            </a:r>
            <a:r>
              <a:rPr lang="ja-JP" altLang="en-US" sz="2500" dirty="0">
                <a:solidFill>
                  <a:srgbClr val="FF0000"/>
                </a:solidFill>
                <a:latin typeface="HG丸ｺﾞｼｯｸM-PRO" panose="020F0600000000000000" pitchFamily="50" charset="-128"/>
                <a:ea typeface="HG丸ｺﾞｼｯｸM-PRO" panose="020F0600000000000000" pitchFamily="50" charset="-128"/>
              </a:rPr>
              <a:t>　職業奉仕についての歴史、又、疑問点に対しての</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a:p>
            <a:pPr marL="0" lvl="0" indent="0" defTabSz="914400" fontAlgn="base">
              <a:spcBef>
                <a:spcPct val="0"/>
              </a:spcBef>
              <a:spcAft>
                <a:spcPct val="0"/>
              </a:spcAft>
              <a:buClrTx/>
              <a:buSzTx/>
              <a:buNone/>
            </a:pPr>
            <a:r>
              <a:rPr lang="ja-JP" altLang="en-US" sz="2500" dirty="0">
                <a:solidFill>
                  <a:srgbClr val="FF0000"/>
                </a:solidFill>
                <a:latin typeface="HG丸ｺﾞｼｯｸM-PRO" panose="020F0600000000000000" pitchFamily="50" charset="-128"/>
                <a:ea typeface="HG丸ｺﾞｼｯｸM-PRO" panose="020F0600000000000000" pitchFamily="50" charset="-128"/>
              </a:rPr>
              <a:t>　　解説書ですので、ぜひ、ご一読お願い致します。</a:t>
            </a:r>
            <a:endParaRPr lang="en-US" altLang="ja-JP" sz="25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6" name="タイトル 1">
            <a:extLst>
              <a:ext uri="{FF2B5EF4-FFF2-40B4-BE49-F238E27FC236}">
                <a16:creationId xmlns:a16="http://schemas.microsoft.com/office/drawing/2014/main" id="{9B8EDCA6-A65C-4186-84D6-EA463163049F}"/>
              </a:ext>
            </a:extLst>
          </p:cNvPr>
          <p:cNvSpPr>
            <a:spLocks noGrp="1"/>
          </p:cNvSpPr>
          <p:nvPr>
            <p:ph type="title"/>
          </p:nvPr>
        </p:nvSpPr>
        <p:spPr>
          <a:xfrm>
            <a:off x="686570" y="600364"/>
            <a:ext cx="8596668" cy="831273"/>
          </a:xfrm>
        </p:spPr>
        <p:txBody>
          <a:bodyPr/>
          <a:lstStyle/>
          <a:p>
            <a:r>
              <a:rPr lang="ja-JP" altLang="en-US" dirty="0">
                <a:latin typeface="HG丸ｺﾞｼｯｸM-PRO" panose="020F0600000000000000" pitchFamily="50" charset="-128"/>
                <a:ea typeface="HG丸ｺﾞｼｯｸM-PRO" panose="020F0600000000000000" pitchFamily="50" charset="-128"/>
              </a:rPr>
              <a:t>５．職業奉仕委員会</a:t>
            </a:r>
            <a:r>
              <a:rPr lang="en-US" altLang="ja-JP" dirty="0">
                <a:latin typeface="HG丸ｺﾞｼｯｸM-PRO" panose="020F0600000000000000" pitchFamily="50" charset="-128"/>
                <a:ea typeface="HG丸ｺﾞｼｯｸM-PRO" panose="020F0600000000000000" pitchFamily="50" charset="-128"/>
              </a:rPr>
              <a:t>HP</a:t>
            </a:r>
            <a:r>
              <a:rPr lang="ja-JP" altLang="en-US" dirty="0">
                <a:latin typeface="HG丸ｺﾞｼｯｸM-PRO" panose="020F0600000000000000" pitchFamily="50" charset="-128"/>
                <a:ea typeface="HG丸ｺﾞｼｯｸM-PRO" panose="020F0600000000000000" pitchFamily="50" charset="-128"/>
              </a:rPr>
              <a:t>の説明</a:t>
            </a:r>
            <a:endParaRPr kumimoji="1"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601939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C7C18-7537-4F9E-9F91-EC4B35BD401E}"/>
              </a:ext>
            </a:extLst>
          </p:cNvPr>
          <p:cNvSpPr>
            <a:spLocks noGrp="1"/>
          </p:cNvSpPr>
          <p:nvPr>
            <p:ph type="title"/>
          </p:nvPr>
        </p:nvSpPr>
        <p:spPr>
          <a:xfrm>
            <a:off x="944443" y="562062"/>
            <a:ext cx="6041519" cy="696287"/>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本日の内容</a:t>
            </a:r>
          </a:p>
        </p:txBody>
      </p:sp>
      <p:sp>
        <p:nvSpPr>
          <p:cNvPr id="3" name="コンテンツ プレースホルダー 2">
            <a:extLst>
              <a:ext uri="{FF2B5EF4-FFF2-40B4-BE49-F238E27FC236}">
                <a16:creationId xmlns:a16="http://schemas.microsoft.com/office/drawing/2014/main" id="{14F42D3E-144E-4358-AD2A-E010C338732B}"/>
              </a:ext>
            </a:extLst>
          </p:cNvPr>
          <p:cNvSpPr>
            <a:spLocks noGrp="1"/>
          </p:cNvSpPr>
          <p:nvPr>
            <p:ph idx="1"/>
          </p:nvPr>
        </p:nvSpPr>
        <p:spPr>
          <a:xfrm>
            <a:off x="779446" y="1174459"/>
            <a:ext cx="9455535" cy="5321591"/>
          </a:xfrm>
        </p:spPr>
        <p:txBody>
          <a:bodyPr>
            <a:noAutofit/>
          </a:bodyPr>
          <a:lstStyle/>
          <a:p>
            <a:pPr marL="0" indent="0">
              <a:lnSpc>
                <a:spcPct val="200000"/>
              </a:lnSpc>
              <a:buNone/>
            </a:pPr>
            <a:r>
              <a:rPr lang="ja-JP" altLang="en-US" sz="2800" dirty="0">
                <a:latin typeface="HG丸ｺﾞｼｯｸM-PRO" panose="020F0600000000000000" pitchFamily="50" charset="-128"/>
                <a:ea typeface="HG丸ｺﾞｼｯｸM-PRO" panose="020F0600000000000000" pitchFamily="50" charset="-128"/>
              </a:rPr>
              <a:t>１．</a:t>
            </a:r>
            <a:r>
              <a:rPr lang="ja-JP" altLang="en-US" sz="2800" dirty="0">
                <a:solidFill>
                  <a:schemeClr val="tx1"/>
                </a:solidFill>
                <a:latin typeface="HG丸ｺﾞｼｯｸM-PRO" panose="020F0600000000000000" pitchFamily="50" charset="-128"/>
                <a:ea typeface="HG丸ｺﾞｼｯｸM-PRO" panose="020F0600000000000000" pitchFamily="50" charset="-128"/>
              </a:rPr>
              <a:t>職業奉仕委員会委員紹介</a:t>
            </a:r>
            <a:br>
              <a:rPr lang="en-US" altLang="ja-JP" sz="2800" dirty="0">
                <a:solidFill>
                  <a:schemeClr val="tx1"/>
                </a:solidFill>
                <a:latin typeface="HG丸ｺﾞｼｯｸM-PRO" panose="020F0600000000000000" pitchFamily="50" charset="-128"/>
                <a:ea typeface="HG丸ｺﾞｼｯｸM-PRO" panose="020F0600000000000000" pitchFamily="50" charset="-128"/>
              </a:rPr>
            </a:br>
            <a:r>
              <a:rPr lang="ja-JP" altLang="en-US" sz="2800" dirty="0">
                <a:solidFill>
                  <a:schemeClr val="tx1"/>
                </a:solidFill>
                <a:latin typeface="HG丸ｺﾞｼｯｸM-PRO" panose="020F0600000000000000" pitchFamily="50" charset="-128"/>
                <a:ea typeface="HG丸ｺﾞｼｯｸM-PRO" panose="020F0600000000000000" pitchFamily="50" charset="-128"/>
              </a:rPr>
              <a:t>２．委員会活動日程・内容</a:t>
            </a:r>
            <a:br>
              <a:rPr lang="en-US" altLang="ja-JP" sz="2800" dirty="0">
                <a:latin typeface="HG丸ｺﾞｼｯｸM-PRO" panose="020F0600000000000000" pitchFamily="50" charset="-128"/>
                <a:ea typeface="HG丸ｺﾞｼｯｸM-PRO" panose="020F0600000000000000" pitchFamily="50" charset="-128"/>
              </a:rPr>
            </a:br>
            <a:r>
              <a:rPr lang="ja-JP" altLang="en-US" sz="2800" dirty="0">
                <a:latin typeface="HG丸ｺﾞｼｯｸM-PRO" panose="020F0600000000000000" pitchFamily="50" charset="-128"/>
                <a:ea typeface="HG丸ｺﾞｼｯｸM-PRO" panose="020F0600000000000000" pitchFamily="50" charset="-128"/>
              </a:rPr>
              <a:t>３．</a:t>
            </a:r>
            <a:r>
              <a:rPr lang="en-US" altLang="ja-JP" sz="2800" dirty="0">
                <a:solidFill>
                  <a:schemeClr val="tx1"/>
                </a:solidFill>
                <a:latin typeface="HG丸ｺﾞｼｯｸM-PRO" panose="020F0600000000000000" pitchFamily="50" charset="-128"/>
                <a:ea typeface="HG丸ｺﾞｼｯｸM-PRO" panose="020F0600000000000000" pitchFamily="50" charset="-128"/>
              </a:rPr>
              <a:t>2023-</a:t>
            </a:r>
            <a:r>
              <a:rPr lang="ja-JP" altLang="en-US" sz="2800" dirty="0">
                <a:solidFill>
                  <a:schemeClr val="tx1"/>
                </a:solidFill>
                <a:latin typeface="HG丸ｺﾞｼｯｸM-PRO" panose="020F0600000000000000" pitchFamily="50" charset="-128"/>
                <a:ea typeface="HG丸ｺﾞｼｯｸM-PRO" panose="020F0600000000000000" pitchFamily="50" charset="-128"/>
              </a:rPr>
              <a:t>２</a:t>
            </a:r>
            <a:r>
              <a:rPr lang="en-US" altLang="ja-JP" sz="2800" dirty="0">
                <a:solidFill>
                  <a:schemeClr val="tx1"/>
                </a:solidFill>
                <a:latin typeface="HG丸ｺﾞｼｯｸM-PRO" panose="020F0600000000000000" pitchFamily="50" charset="-128"/>
                <a:ea typeface="HG丸ｺﾞｼｯｸM-PRO" panose="020F0600000000000000" pitchFamily="50" charset="-128"/>
              </a:rPr>
              <a:t>4</a:t>
            </a:r>
            <a:r>
              <a:rPr lang="ja-JP" altLang="en-US" sz="2800" dirty="0">
                <a:solidFill>
                  <a:schemeClr val="tx1"/>
                </a:solidFill>
                <a:latin typeface="HG丸ｺﾞｼｯｸM-PRO" panose="020F0600000000000000" pitchFamily="50" charset="-128"/>
                <a:ea typeface="HG丸ｺﾞｼｯｸM-PRO" panose="020F0600000000000000" pitchFamily="50" charset="-128"/>
              </a:rPr>
              <a:t>年度活動方針</a:t>
            </a:r>
            <a:br>
              <a:rPr lang="en-US" altLang="ja-JP" sz="2800" dirty="0">
                <a:solidFill>
                  <a:schemeClr val="tx1"/>
                </a:solidFill>
                <a:latin typeface="HG丸ｺﾞｼｯｸM-PRO" panose="020F0600000000000000" pitchFamily="50" charset="-128"/>
                <a:ea typeface="HG丸ｺﾞｼｯｸM-PRO" panose="020F0600000000000000" pitchFamily="50" charset="-128"/>
              </a:rPr>
            </a:br>
            <a:r>
              <a:rPr lang="ja-JP" altLang="en-US" sz="2800" dirty="0">
                <a:solidFill>
                  <a:schemeClr val="tx1"/>
                </a:solidFill>
                <a:latin typeface="HG丸ｺﾞｼｯｸM-PRO" panose="020F0600000000000000" pitchFamily="50" charset="-128"/>
                <a:ea typeface="HG丸ｺﾞｼｯｸM-PRO" panose="020F0600000000000000" pitchFamily="50" charset="-128"/>
              </a:rPr>
              <a:t>４．</a:t>
            </a:r>
            <a:r>
              <a:rPr lang="en-US" altLang="ja-JP" sz="2800" dirty="0">
                <a:solidFill>
                  <a:schemeClr val="tx1"/>
                </a:solidFill>
                <a:latin typeface="HG丸ｺﾞｼｯｸM-PRO" panose="020F0600000000000000" pitchFamily="50" charset="-128"/>
                <a:ea typeface="HG丸ｺﾞｼｯｸM-PRO" panose="020F0600000000000000" pitchFamily="50" charset="-128"/>
              </a:rPr>
              <a:t>2023-24</a:t>
            </a:r>
            <a:r>
              <a:rPr lang="ja-JP" altLang="en-US" sz="2800" dirty="0">
                <a:solidFill>
                  <a:schemeClr val="tx1"/>
                </a:solidFill>
                <a:latin typeface="HG丸ｺﾞｼｯｸM-PRO" panose="020F0600000000000000" pitchFamily="50" charset="-128"/>
                <a:ea typeface="HG丸ｺﾞｼｯｸM-PRO" panose="020F0600000000000000" pitchFamily="50" charset="-128"/>
              </a:rPr>
              <a:t>年度活動計画</a:t>
            </a:r>
            <a:br>
              <a:rPr lang="en-US" altLang="ja-JP" sz="2800" dirty="0">
                <a:solidFill>
                  <a:schemeClr val="tx1"/>
                </a:solidFill>
                <a:latin typeface="HG丸ｺﾞｼｯｸM-PRO" panose="020F0600000000000000" pitchFamily="50" charset="-128"/>
                <a:ea typeface="HG丸ｺﾞｼｯｸM-PRO" panose="020F0600000000000000" pitchFamily="50" charset="-128"/>
              </a:rPr>
            </a:br>
            <a:r>
              <a:rPr lang="ja-JP" altLang="en-US" sz="2800" dirty="0">
                <a:solidFill>
                  <a:schemeClr val="tx1"/>
                </a:solidFill>
                <a:latin typeface="HG丸ｺﾞｼｯｸM-PRO" panose="020F0600000000000000" pitchFamily="50" charset="-128"/>
                <a:ea typeface="HG丸ｺﾞｼｯｸM-PRO" panose="020F0600000000000000" pitchFamily="50" charset="-128"/>
              </a:rPr>
              <a:t>５．職業奉仕委員会</a:t>
            </a:r>
            <a:r>
              <a:rPr lang="en-US" altLang="ja-JP" sz="2800" dirty="0">
                <a:solidFill>
                  <a:schemeClr val="tx1"/>
                </a:solidFill>
                <a:latin typeface="HG丸ｺﾞｼｯｸM-PRO" panose="020F0600000000000000" pitchFamily="50" charset="-128"/>
                <a:ea typeface="HG丸ｺﾞｼｯｸM-PRO" panose="020F0600000000000000" pitchFamily="50" charset="-128"/>
              </a:rPr>
              <a:t>HP</a:t>
            </a:r>
            <a:r>
              <a:rPr lang="ja-JP" altLang="en-US" sz="2800" dirty="0">
                <a:solidFill>
                  <a:schemeClr val="tx1"/>
                </a:solidFill>
                <a:latin typeface="HG丸ｺﾞｼｯｸM-PRO" panose="020F0600000000000000" pitchFamily="50" charset="-128"/>
                <a:ea typeface="HG丸ｺﾞｼｯｸM-PRO" panose="020F0600000000000000" pitchFamily="50" charset="-128"/>
              </a:rPr>
              <a:t>の説明</a:t>
            </a:r>
            <a:endParaRPr lang="en-US" altLang="ja-JP" sz="2800" dirty="0">
              <a:solidFill>
                <a:schemeClr val="tx1"/>
              </a:solidFill>
              <a:latin typeface="HG丸ｺﾞｼｯｸM-PRO" panose="020F0600000000000000" pitchFamily="50" charset="-128"/>
              <a:ea typeface="HG丸ｺﾞｼｯｸM-PRO" panose="020F0600000000000000" pitchFamily="50" charset="-128"/>
            </a:endParaRPr>
          </a:p>
          <a:p>
            <a:pPr marL="0" indent="0">
              <a:lnSpc>
                <a:spcPct val="200000"/>
              </a:lnSpc>
              <a:buNone/>
            </a:pPr>
            <a:r>
              <a:rPr lang="ja-JP" altLang="en-US" sz="2800" dirty="0">
                <a:solidFill>
                  <a:schemeClr val="tx1"/>
                </a:solidFill>
                <a:latin typeface="HG丸ｺﾞｼｯｸM-PRO" panose="020F0600000000000000" pitchFamily="50" charset="-128"/>
                <a:ea typeface="HG丸ｺﾞｼｯｸM-PRO" panose="020F0600000000000000" pitchFamily="50" charset="-128"/>
              </a:rPr>
              <a:t>６．本日の進行について</a:t>
            </a:r>
            <a:endParaRPr lang="en-US" altLang="ja-JP" sz="2800" dirty="0">
              <a:solidFill>
                <a:schemeClr val="tx1"/>
              </a:solidFill>
              <a:latin typeface="HG丸ｺﾞｼｯｸM-PRO" panose="020F0600000000000000" pitchFamily="50" charset="-128"/>
              <a:ea typeface="HG丸ｺﾞｼｯｸM-PRO" panose="020F0600000000000000" pitchFamily="50" charset="-128"/>
            </a:endParaRPr>
          </a:p>
          <a:p>
            <a:pPr marL="0" indent="0">
              <a:lnSpc>
                <a:spcPct val="200000"/>
              </a:lnSpc>
              <a:buNone/>
            </a:pPr>
            <a:r>
              <a:rPr lang="ja-JP" altLang="en-US" sz="2800" dirty="0">
                <a:solidFill>
                  <a:schemeClr val="tx1"/>
                </a:solidFill>
                <a:latin typeface="HG丸ｺﾞｼｯｸM-PRO" panose="020F0600000000000000" pitchFamily="50" charset="-128"/>
                <a:ea typeface="HG丸ｺﾞｼｯｸM-PRO" panose="020F0600000000000000" pitchFamily="50" charset="-128"/>
              </a:rPr>
              <a:t>　</a:t>
            </a:r>
            <a:endParaRPr kumimoji="1" lang="ja-JP" altLang="en-US" sz="280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34949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04E7C75D-1F51-433A-BCC2-AF6670E6DE8B}"/>
              </a:ext>
            </a:extLst>
          </p:cNvPr>
          <p:cNvSpPr txBox="1">
            <a:spLocks/>
          </p:cNvSpPr>
          <p:nvPr/>
        </p:nvSpPr>
        <p:spPr>
          <a:xfrm>
            <a:off x="686570" y="600364"/>
            <a:ext cx="8596668" cy="831273"/>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dirty="0">
                <a:latin typeface="HG丸ｺﾞｼｯｸM-PRO" panose="020F0600000000000000" pitchFamily="50" charset="-128"/>
                <a:ea typeface="HG丸ｺﾞｼｯｸM-PRO" panose="020F0600000000000000" pitchFamily="50" charset="-128"/>
              </a:rPr>
              <a:t>6</a:t>
            </a:r>
            <a:r>
              <a:rPr lang="ja-JP" altLang="en-US" dirty="0">
                <a:latin typeface="HG丸ｺﾞｼｯｸM-PRO" panose="020F0600000000000000" pitchFamily="50" charset="-128"/>
                <a:ea typeface="HG丸ｺﾞｼｯｸM-PRO" panose="020F0600000000000000" pitchFamily="50" charset="-128"/>
              </a:rPr>
              <a:t>．本日の進行について</a:t>
            </a:r>
          </a:p>
        </p:txBody>
      </p:sp>
      <p:sp>
        <p:nvSpPr>
          <p:cNvPr id="6" name="正方形/長方形 5"/>
          <p:cNvSpPr/>
          <p:nvPr/>
        </p:nvSpPr>
        <p:spPr>
          <a:xfrm>
            <a:off x="1404851" y="1676322"/>
            <a:ext cx="8282613" cy="4524315"/>
          </a:xfrm>
          <a:prstGeom prst="rect">
            <a:avLst/>
          </a:prstGeom>
        </p:spPr>
        <p:txBody>
          <a:bodyPr wrap="square">
            <a:spAutoFit/>
          </a:bodyPr>
          <a:lstStyle/>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＜目的＞</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ご参加の</a:t>
            </a:r>
            <a:r>
              <a:rPr lang="ja-JP"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に、職業奉仕の理念等の理解を深めていただくとともに、職業奉仕月間における卓話、フォーラム、事業を積極的に実践していただくことを支援します。</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＜進行＞</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・卓話モデルに基づく「職業奉仕」の説明</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・グループディスカッション</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テーマ：「ロータリーの職業奉仕と言えるためには」</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・職業奉仕活動</a:t>
            </a:r>
            <a:r>
              <a:rPr lang="ja-JP"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事例の</a:t>
            </a:r>
            <a:r>
              <a:rPr lang="ja-JP" altLang="en-US"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紹介</a:t>
            </a:r>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en-US" altLang="ja-JP" sz="24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717953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AD567F-72C6-4188-9F38-471129A4AB43}"/>
              </a:ext>
            </a:extLst>
          </p:cNvPr>
          <p:cNvSpPr>
            <a:spLocks noGrp="1"/>
          </p:cNvSpPr>
          <p:nvPr>
            <p:ph type="title"/>
          </p:nvPr>
        </p:nvSpPr>
        <p:spPr>
          <a:xfrm>
            <a:off x="1680264" y="1551709"/>
            <a:ext cx="8027154" cy="572655"/>
          </a:xfrm>
        </p:spPr>
        <p:txBody>
          <a:bodyPr>
            <a:noAutofit/>
          </a:bodyPr>
          <a:lstStyle/>
          <a:p>
            <a:r>
              <a:rPr lang="ja-JP" altLang="en-US" sz="2800" dirty="0">
                <a:solidFill>
                  <a:schemeClr val="tx1"/>
                </a:solidFill>
                <a:latin typeface="HG丸ｺﾞｼｯｸM-PRO" panose="020F0600000000000000" pitchFamily="50" charset="-128"/>
                <a:ea typeface="HG丸ｺﾞｼｯｸM-PRO" panose="020F0600000000000000" pitchFamily="50" charset="-128"/>
              </a:rPr>
              <a:t>職業奉仕は、むずかしい？</a:t>
            </a:r>
            <a:endParaRPr kumimoji="1" lang="ja-JP" altLang="en-US" dirty="0"/>
          </a:p>
        </p:txBody>
      </p:sp>
      <p:sp>
        <p:nvSpPr>
          <p:cNvPr id="3" name="タイトル 1">
            <a:extLst>
              <a:ext uri="{FF2B5EF4-FFF2-40B4-BE49-F238E27FC236}">
                <a16:creationId xmlns:a16="http://schemas.microsoft.com/office/drawing/2014/main" id="{04E7C75D-1F51-433A-BCC2-AF6670E6DE8B}"/>
              </a:ext>
            </a:extLst>
          </p:cNvPr>
          <p:cNvSpPr txBox="1">
            <a:spLocks/>
          </p:cNvSpPr>
          <p:nvPr/>
        </p:nvSpPr>
        <p:spPr>
          <a:xfrm>
            <a:off x="686570" y="600364"/>
            <a:ext cx="8596668" cy="831273"/>
          </a:xfrm>
          <a:prstGeom prst="rect">
            <a:avLst/>
          </a:prstGeom>
        </p:spPr>
        <p:txBody>
          <a:bodyPr vert="horz" lIns="91440" tIns="45720" rIns="91440" bIns="45720" rtlCol="0" anchor="t">
            <a:norm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lang="en-US" altLang="ja-JP" dirty="0">
                <a:latin typeface="HG丸ｺﾞｼｯｸM-PRO" panose="020F0600000000000000" pitchFamily="50" charset="-128"/>
                <a:ea typeface="HG丸ｺﾞｼｯｸM-PRO" panose="020F0600000000000000" pitchFamily="50" charset="-128"/>
              </a:rPr>
              <a:t>7</a:t>
            </a:r>
            <a:r>
              <a:rPr lang="ja-JP" altLang="en-US" dirty="0">
                <a:latin typeface="HG丸ｺﾞｼｯｸM-PRO" panose="020F0600000000000000" pitchFamily="50" charset="-128"/>
                <a:ea typeface="HG丸ｺﾞｼｯｸM-PRO" panose="020F0600000000000000" pitchFamily="50" charset="-128"/>
              </a:rPr>
              <a:t>．おわりに</a:t>
            </a:r>
          </a:p>
        </p:txBody>
      </p:sp>
      <p:sp>
        <p:nvSpPr>
          <p:cNvPr id="4" name="タイトル 1">
            <a:extLst>
              <a:ext uri="{FF2B5EF4-FFF2-40B4-BE49-F238E27FC236}">
                <a16:creationId xmlns:a16="http://schemas.microsoft.com/office/drawing/2014/main" id="{565AAD70-6085-48FE-9285-2353A7EA64E3}"/>
              </a:ext>
            </a:extLst>
          </p:cNvPr>
          <p:cNvSpPr txBox="1">
            <a:spLocks/>
          </p:cNvSpPr>
          <p:nvPr/>
        </p:nvSpPr>
        <p:spPr>
          <a:xfrm>
            <a:off x="1754152" y="2364514"/>
            <a:ext cx="8027154" cy="2503053"/>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nSpc>
                <a:spcPct val="150000"/>
              </a:lnSpc>
            </a:pPr>
            <a:r>
              <a:rPr lang="ja-JP" altLang="en-US" dirty="0">
                <a:solidFill>
                  <a:schemeClr val="tx1"/>
                </a:solidFill>
                <a:latin typeface="HG丸ｺﾞｼｯｸM-PRO" panose="020F0600000000000000" pitchFamily="50" charset="-128"/>
                <a:ea typeface="HG丸ｺﾞｼｯｸM-PRO" panose="020F0600000000000000" pitchFamily="50" charset="-128"/>
              </a:rPr>
              <a:t>今年</a:t>
            </a:r>
            <a:r>
              <a:rPr lang="en-US" altLang="ja-JP" dirty="0">
                <a:solidFill>
                  <a:schemeClr val="tx1"/>
                </a:solidFill>
                <a:latin typeface="HG丸ｺﾞｼｯｸM-PRO" panose="020F0600000000000000" pitchFamily="50" charset="-128"/>
                <a:ea typeface="HG丸ｺﾞｼｯｸM-PRO" panose="020F0600000000000000" pitchFamily="50" charset="-128"/>
              </a:rPr>
              <a:t>1</a:t>
            </a:r>
            <a:r>
              <a:rPr lang="ja-JP" altLang="en-US" dirty="0">
                <a:solidFill>
                  <a:schemeClr val="tx1"/>
                </a:solidFill>
                <a:latin typeface="HG丸ｺﾞｼｯｸM-PRO" panose="020F0600000000000000" pitchFamily="50" charset="-128"/>
                <a:ea typeface="HG丸ｺﾞｼｯｸM-PRO" panose="020F0600000000000000" pitchFamily="50" charset="-128"/>
              </a:rPr>
              <a:t>年間、共に職業奉仕について、</a:t>
            </a:r>
            <a:br>
              <a:rPr lang="en-US" altLang="ja-JP" dirty="0">
                <a:solidFill>
                  <a:schemeClr val="tx1"/>
                </a:solidFill>
                <a:latin typeface="HG丸ｺﾞｼｯｸM-PRO" panose="020F0600000000000000" pitchFamily="50" charset="-128"/>
                <a:ea typeface="HG丸ｺﾞｼｯｸM-PRO" panose="020F0600000000000000" pitchFamily="50" charset="-128"/>
              </a:rPr>
            </a:br>
            <a:r>
              <a:rPr lang="ja-JP" altLang="en-US" dirty="0">
                <a:solidFill>
                  <a:schemeClr val="tx1"/>
                </a:solidFill>
                <a:latin typeface="HG丸ｺﾞｼｯｸM-PRO" panose="020F0600000000000000" pitchFamily="50" charset="-128"/>
                <a:ea typeface="HG丸ｺﾞｼｯｸM-PRO" panose="020F0600000000000000" pitchFamily="50" charset="-128"/>
              </a:rPr>
              <a:t>一緒に学んでいきましょう。</a:t>
            </a:r>
            <a:br>
              <a:rPr lang="en-US" altLang="ja-JP" dirty="0">
                <a:solidFill>
                  <a:schemeClr val="tx1"/>
                </a:solidFill>
                <a:latin typeface="HG丸ｺﾞｼｯｸM-PRO" panose="020F0600000000000000" pitchFamily="50" charset="-128"/>
                <a:ea typeface="HG丸ｺﾞｼｯｸM-PRO" panose="020F0600000000000000" pitchFamily="50" charset="-128"/>
              </a:rPr>
            </a:br>
            <a:r>
              <a:rPr lang="ja-JP" altLang="en-US" dirty="0">
                <a:solidFill>
                  <a:schemeClr val="tx1"/>
                </a:solidFill>
                <a:latin typeface="HG丸ｺﾞｼｯｸM-PRO" panose="020F0600000000000000" pitchFamily="50" charset="-128"/>
                <a:ea typeface="HG丸ｺﾞｼｯｸM-PRO" panose="020F0600000000000000" pitchFamily="50" charset="-128"/>
              </a:rPr>
              <a:t>宜しくお願い致します。</a:t>
            </a:r>
            <a:endParaRPr lang="ja-JP" altLang="en-US" sz="4400" dirty="0"/>
          </a:p>
        </p:txBody>
      </p:sp>
    </p:spTree>
    <p:extLst>
      <p:ext uri="{BB962C8B-B14F-4D97-AF65-F5344CB8AC3E}">
        <p14:creationId xmlns:p14="http://schemas.microsoft.com/office/powerpoint/2010/main" val="1491000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0953A765-A4F8-4902-8342-438448BCECE8}"/>
              </a:ext>
            </a:extLst>
          </p:cNvPr>
          <p:cNvSpPr txBox="1">
            <a:spLocks/>
          </p:cNvSpPr>
          <p:nvPr/>
        </p:nvSpPr>
        <p:spPr>
          <a:xfrm>
            <a:off x="978452" y="5508609"/>
            <a:ext cx="8131041" cy="916161"/>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ja-JP" altLang="en-US" sz="2400" dirty="0">
                <a:solidFill>
                  <a:schemeClr val="tx1"/>
                </a:solidFill>
                <a:latin typeface="HG丸ｺﾞｼｯｸM-PRO" panose="020F0600000000000000" pitchFamily="50" charset="-128"/>
                <a:ea typeface="HG丸ｺﾞｼｯｸM-PRO" panose="020F0600000000000000" pitchFamily="50" charset="-128"/>
              </a:rPr>
              <a:t>国際ロータリー第</a:t>
            </a:r>
            <a:r>
              <a:rPr lang="en-US" altLang="ja-JP" sz="2400" dirty="0">
                <a:solidFill>
                  <a:schemeClr val="tx1"/>
                </a:solidFill>
                <a:latin typeface="HG丸ｺﾞｼｯｸM-PRO" panose="020F0600000000000000" pitchFamily="50" charset="-128"/>
                <a:ea typeface="HG丸ｺﾞｼｯｸM-PRO" panose="020F0600000000000000" pitchFamily="50" charset="-128"/>
              </a:rPr>
              <a:t>2660</a:t>
            </a:r>
            <a:r>
              <a:rPr lang="ja-JP" altLang="en-US" sz="2400" dirty="0">
                <a:solidFill>
                  <a:schemeClr val="tx1"/>
                </a:solidFill>
                <a:latin typeface="HG丸ｺﾞｼｯｸM-PRO" panose="020F0600000000000000" pitchFamily="50" charset="-128"/>
                <a:ea typeface="HG丸ｺﾞｼｯｸM-PRO" panose="020F0600000000000000" pitchFamily="50" charset="-128"/>
              </a:rPr>
              <a:t>地区 職業奉仕委員会</a:t>
            </a:r>
            <a:br>
              <a:rPr lang="en-US" altLang="ja-JP" sz="2400" dirty="0">
                <a:solidFill>
                  <a:schemeClr val="tx1"/>
                </a:solidFill>
                <a:latin typeface="HG丸ｺﾞｼｯｸM-PRO" panose="020F0600000000000000" pitchFamily="50" charset="-128"/>
                <a:ea typeface="HG丸ｺﾞｼｯｸM-PRO" panose="020F0600000000000000" pitchFamily="50" charset="-128"/>
              </a:rPr>
            </a:br>
            <a:r>
              <a:rPr lang="en-US" altLang="ja-JP" sz="2400" dirty="0">
                <a:solidFill>
                  <a:schemeClr val="tx1"/>
                </a:solidFill>
                <a:latin typeface="HG丸ｺﾞｼｯｸM-PRO" panose="020F0600000000000000" pitchFamily="50" charset="-128"/>
                <a:ea typeface="HG丸ｺﾞｼｯｸM-PRO" panose="020F0600000000000000" pitchFamily="50" charset="-128"/>
              </a:rPr>
              <a:t>2023</a:t>
            </a:r>
            <a:r>
              <a:rPr lang="ja-JP" altLang="en-US" sz="2400" dirty="0">
                <a:solidFill>
                  <a:schemeClr val="tx1"/>
                </a:solidFill>
                <a:latin typeface="HG丸ｺﾞｼｯｸM-PRO" panose="020F0600000000000000" pitchFamily="50" charset="-128"/>
                <a:ea typeface="HG丸ｺﾞｼｯｸM-PRO" panose="020F0600000000000000" pitchFamily="50" charset="-128"/>
              </a:rPr>
              <a:t>－２</a:t>
            </a:r>
            <a:r>
              <a:rPr lang="en-US" altLang="ja-JP" sz="2400" dirty="0">
                <a:solidFill>
                  <a:schemeClr val="tx1"/>
                </a:solidFill>
                <a:latin typeface="HG丸ｺﾞｼｯｸM-PRO" panose="020F0600000000000000" pitchFamily="50" charset="-128"/>
                <a:ea typeface="HG丸ｺﾞｼｯｸM-PRO" panose="020F0600000000000000" pitchFamily="50" charset="-128"/>
              </a:rPr>
              <a:t>4</a:t>
            </a:r>
            <a:r>
              <a:rPr lang="ja-JP" altLang="en-US" sz="2400" dirty="0">
                <a:solidFill>
                  <a:schemeClr val="tx1"/>
                </a:solidFill>
                <a:latin typeface="HG丸ｺﾞｼｯｸM-PRO" panose="020F0600000000000000" pitchFamily="50" charset="-128"/>
                <a:ea typeface="HG丸ｺﾞｼｯｸM-PRO" panose="020F0600000000000000" pitchFamily="50" charset="-128"/>
              </a:rPr>
              <a:t>年度委員長　安松谷 博之（大阪城北</a:t>
            </a:r>
            <a:r>
              <a:rPr lang="en-US" altLang="ja-JP" sz="2400" dirty="0">
                <a:solidFill>
                  <a:schemeClr val="tx1"/>
                </a:solidFill>
                <a:latin typeface="HG丸ｺﾞｼｯｸM-PRO" panose="020F0600000000000000" pitchFamily="50" charset="-128"/>
                <a:ea typeface="HG丸ｺﾞｼｯｸM-PRO" panose="020F0600000000000000" pitchFamily="50" charset="-128"/>
              </a:rPr>
              <a:t>RC)</a:t>
            </a:r>
            <a:endParaRPr lang="ja-JP" altLang="en-US" sz="2000" dirty="0">
              <a:latin typeface="HG丸ｺﾞｼｯｸM-PRO" panose="020F0600000000000000" pitchFamily="50" charset="-128"/>
              <a:ea typeface="HG丸ｺﾞｼｯｸM-PRO" panose="020F0600000000000000" pitchFamily="50" charset="-128"/>
            </a:endParaRPr>
          </a:p>
        </p:txBody>
      </p:sp>
      <p:sp>
        <p:nvSpPr>
          <p:cNvPr id="5" name="タイトル 1">
            <a:extLst>
              <a:ext uri="{FF2B5EF4-FFF2-40B4-BE49-F238E27FC236}">
                <a16:creationId xmlns:a16="http://schemas.microsoft.com/office/drawing/2014/main" id="{3F91056F-E424-46CE-B8E7-929D526DC9A0}"/>
              </a:ext>
            </a:extLst>
          </p:cNvPr>
          <p:cNvSpPr txBox="1">
            <a:spLocks/>
          </p:cNvSpPr>
          <p:nvPr/>
        </p:nvSpPr>
        <p:spPr>
          <a:xfrm>
            <a:off x="576670" y="2992582"/>
            <a:ext cx="9488556" cy="1273004"/>
          </a:xfrm>
          <a:prstGeom prst="rect">
            <a:avLst/>
          </a:prstGeom>
        </p:spPr>
        <p:txBody>
          <a:bodyPr vert="horz" lIns="91440" tIns="45720" rIns="91440" bIns="45720"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defTabSz="914400">
              <a:spcBef>
                <a:spcPts val="0"/>
              </a:spcBef>
            </a:pPr>
            <a:r>
              <a:rPr lang="ja-JP" altLang="en-US" sz="4800" dirty="0">
                <a:latin typeface="HG丸ｺﾞｼｯｸM-PRO" panose="020F0600000000000000" pitchFamily="50" charset="-128"/>
                <a:ea typeface="HG丸ｺﾞｼｯｸM-PRO" panose="020F0600000000000000" pitchFamily="50" charset="-128"/>
              </a:rPr>
              <a:t>ご清聴ありがとうございました。</a:t>
            </a:r>
            <a:br>
              <a:rPr lang="en-US" altLang="ja-JP" sz="4800" dirty="0">
                <a:latin typeface="HG丸ｺﾞｼｯｸM-PRO" panose="020F0600000000000000" pitchFamily="50" charset="-128"/>
                <a:ea typeface="HG丸ｺﾞｼｯｸM-PRO" panose="020F0600000000000000" pitchFamily="50" charset="-128"/>
              </a:rPr>
            </a:br>
            <a:endParaRPr lang="ja-JP" altLang="en-US" sz="2000" dirty="0">
              <a:latin typeface="HG丸ｺﾞｼｯｸM-PRO" panose="020F0600000000000000" pitchFamily="50" charset="-128"/>
              <a:ea typeface="HG丸ｺﾞｼｯｸM-PRO" panose="020F0600000000000000" pitchFamily="50" charset="-128"/>
            </a:endParaRPr>
          </a:p>
        </p:txBody>
      </p:sp>
      <p:pic>
        <p:nvPicPr>
          <p:cNvPr id="2" name="図 1" descr="挿絵, 抽象, 食品 が含まれている画像&#10;&#10;自動的に生成された説明">
            <a:extLst>
              <a:ext uri="{FF2B5EF4-FFF2-40B4-BE49-F238E27FC236}">
                <a16:creationId xmlns:a16="http://schemas.microsoft.com/office/drawing/2014/main" id="{F9FE8170-CF21-D184-1359-E980DB93D3F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849442" y="490309"/>
            <a:ext cx="4389060" cy="1093537"/>
          </a:xfrm>
          <a:prstGeom prst="rect">
            <a:avLst/>
          </a:prstGeom>
        </p:spPr>
      </p:pic>
    </p:spTree>
    <p:extLst>
      <p:ext uri="{BB962C8B-B14F-4D97-AF65-F5344CB8AC3E}">
        <p14:creationId xmlns:p14="http://schemas.microsoft.com/office/powerpoint/2010/main" val="1843767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5" name="表 5">
            <a:extLst>
              <a:ext uri="{FF2B5EF4-FFF2-40B4-BE49-F238E27FC236}">
                <a16:creationId xmlns:a16="http://schemas.microsoft.com/office/drawing/2014/main" id="{78432ACB-E60F-4B55-8F26-65BF6CAF300C}"/>
              </a:ext>
            </a:extLst>
          </p:cNvPr>
          <p:cNvGraphicFramePr>
            <a:graphicFrameLocks noGrp="1"/>
          </p:cNvGraphicFramePr>
          <p:nvPr>
            <p:extLst>
              <p:ext uri="{D42A27DB-BD31-4B8C-83A1-F6EECF244321}">
                <p14:modId xmlns:p14="http://schemas.microsoft.com/office/powerpoint/2010/main" val="3051323898"/>
              </p:ext>
            </p:extLst>
          </p:nvPr>
        </p:nvGraphicFramePr>
        <p:xfrm>
          <a:off x="350982" y="1149350"/>
          <a:ext cx="11059967" cy="4611172"/>
        </p:xfrm>
        <a:graphic>
          <a:graphicData uri="http://schemas.openxmlformats.org/drawingml/2006/table">
            <a:tbl>
              <a:tblPr firstRow="1" bandRow="1">
                <a:tableStyleId>{21E4AEA4-8DFA-4A89-87EB-49C32662AFE0}</a:tableStyleId>
              </a:tblPr>
              <a:tblGrid>
                <a:gridCol w="1225378">
                  <a:extLst>
                    <a:ext uri="{9D8B030D-6E8A-4147-A177-3AD203B41FA5}">
                      <a16:colId xmlns:a16="http://schemas.microsoft.com/office/drawing/2014/main" val="3136813702"/>
                    </a:ext>
                  </a:extLst>
                </a:gridCol>
                <a:gridCol w="1871053">
                  <a:extLst>
                    <a:ext uri="{9D8B030D-6E8A-4147-A177-3AD203B41FA5}">
                      <a16:colId xmlns:a16="http://schemas.microsoft.com/office/drawing/2014/main" val="3303284773"/>
                    </a:ext>
                  </a:extLst>
                </a:gridCol>
                <a:gridCol w="2048111">
                  <a:extLst>
                    <a:ext uri="{9D8B030D-6E8A-4147-A177-3AD203B41FA5}">
                      <a16:colId xmlns:a16="http://schemas.microsoft.com/office/drawing/2014/main" val="608585669"/>
                    </a:ext>
                  </a:extLst>
                </a:gridCol>
                <a:gridCol w="349001">
                  <a:extLst>
                    <a:ext uri="{9D8B030D-6E8A-4147-A177-3AD203B41FA5}">
                      <a16:colId xmlns:a16="http://schemas.microsoft.com/office/drawing/2014/main" val="1004306803"/>
                    </a:ext>
                  </a:extLst>
                </a:gridCol>
                <a:gridCol w="1208580">
                  <a:extLst>
                    <a:ext uri="{9D8B030D-6E8A-4147-A177-3AD203B41FA5}">
                      <a16:colId xmlns:a16="http://schemas.microsoft.com/office/drawing/2014/main" val="796006185"/>
                    </a:ext>
                  </a:extLst>
                </a:gridCol>
                <a:gridCol w="2437756">
                  <a:extLst>
                    <a:ext uri="{9D8B030D-6E8A-4147-A177-3AD203B41FA5}">
                      <a16:colId xmlns:a16="http://schemas.microsoft.com/office/drawing/2014/main" val="84909022"/>
                    </a:ext>
                  </a:extLst>
                </a:gridCol>
                <a:gridCol w="1920088">
                  <a:extLst>
                    <a:ext uri="{9D8B030D-6E8A-4147-A177-3AD203B41FA5}">
                      <a16:colId xmlns:a16="http://schemas.microsoft.com/office/drawing/2014/main" val="3347364910"/>
                    </a:ext>
                  </a:extLst>
                </a:gridCol>
              </a:tblGrid>
              <a:tr h="396025">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役職</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氏名</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クラブ</a:t>
                      </a:r>
                    </a:p>
                  </a:txBody>
                  <a:tcPr marL="68376" marR="68376" marT="34188" marB="34188" anchor="ctr"/>
                </a:tc>
                <a:tc>
                  <a:txBody>
                    <a:bodyPr/>
                    <a:lstStyle/>
                    <a:p>
                      <a:pPr algn="ctr"/>
                      <a:endPar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endParaRPr>
                    </a:p>
                  </a:txBody>
                  <a:tcPr marL="68376" marR="68376" marT="34188" marB="34188" anchor="ctr">
                    <a:noFill/>
                  </a:tcP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役職</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氏名</a:t>
                      </a:r>
                    </a:p>
                  </a:txBody>
                  <a:tcPr marL="68376" marR="68376" marT="34188" marB="34188" anchor="ctr"/>
                </a:tc>
                <a:tc>
                  <a:txBody>
                    <a:bodyPr/>
                    <a:lstStyle/>
                    <a:p>
                      <a:pPr algn="ctr"/>
                      <a:r>
                        <a:rPr kumimoji="1" lang="ja-JP" altLang="en-US" sz="2200" b="0" spc="0" dirty="0">
                          <a:solidFill>
                            <a:schemeClr val="tx1"/>
                          </a:solidFill>
                          <a:latin typeface="HG丸ｺﾞｼｯｸM-PRO" panose="020F0600000000000000" pitchFamily="50" charset="-128"/>
                          <a:ea typeface="HG丸ｺﾞｼｯｸM-PRO" panose="020F0600000000000000" pitchFamily="50" charset="-128"/>
                        </a:rPr>
                        <a:t>クラブ</a:t>
                      </a:r>
                    </a:p>
                  </a:txBody>
                  <a:tcPr marL="68376" marR="68376" marT="34188" marB="34188" anchor="ctr"/>
                </a:tc>
                <a:extLst>
                  <a:ext uri="{0D108BD9-81ED-4DB2-BD59-A6C34878D82A}">
                    <a16:rowId xmlns:a16="http://schemas.microsoft.com/office/drawing/2014/main" val="2922480551"/>
                  </a:ext>
                </a:extLst>
              </a:tr>
              <a:tr h="525960">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委員長</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安松谷 博之</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大阪城北</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algn="ctr"/>
                      <a:r>
                        <a:rPr lang="ja-JP" altLang="en-US" sz="1600" dirty="0">
                          <a:latin typeface="HG丸ｺﾞｼｯｸM-PRO" panose="020F0600000000000000" pitchFamily="50" charset="-128"/>
                          <a:ea typeface="HG丸ｺﾞｼｯｸM-PRO" panose="020F0600000000000000" pitchFamily="50" charset="-128"/>
                        </a:rPr>
                        <a:t>田中　商人</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くずは</a:t>
                      </a:r>
                    </a:p>
                  </a:txBody>
                  <a:tcPr marL="66792" marR="66792" marT="0" marB="0" anchor="ctr"/>
                </a:tc>
                <a:extLst>
                  <a:ext uri="{0D108BD9-81ED-4DB2-BD59-A6C34878D82A}">
                    <a16:rowId xmlns:a16="http://schemas.microsoft.com/office/drawing/2014/main" val="2220616741"/>
                  </a:ext>
                </a:extLst>
              </a:tr>
              <a:tr h="414068">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副委員長</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近藤　太郎</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大阪西</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algn="ctr"/>
                      <a:r>
                        <a:rPr lang="ja-JP" altLang="en-US" sz="1600" dirty="0">
                          <a:latin typeface="HG丸ｺﾞｼｯｸM-PRO" panose="020F0600000000000000" pitchFamily="50" charset="-128"/>
                          <a:ea typeface="HG丸ｺﾞｼｯｸM-PRO" panose="020F0600000000000000" pitchFamily="50" charset="-128"/>
                        </a:rPr>
                        <a:t>西村　智子</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東大阪東</a:t>
                      </a:r>
                    </a:p>
                  </a:txBody>
                  <a:tcPr marL="66792" marR="66792" marT="0" marB="0" anchor="ctr"/>
                </a:tc>
                <a:extLst>
                  <a:ext uri="{0D108BD9-81ED-4DB2-BD59-A6C34878D82A}">
                    <a16:rowId xmlns:a16="http://schemas.microsoft.com/office/drawing/2014/main" val="132024862"/>
                  </a:ext>
                </a:extLst>
              </a:tr>
              <a:tr h="486119">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副委員長</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大和田 雅江</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大阪西</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dirty="0">
                          <a:latin typeface="HG丸ｺﾞｼｯｸM-PRO" panose="020F0600000000000000" pitchFamily="50" charset="-128"/>
                          <a:ea typeface="HG丸ｺﾞｼｯｸM-PRO" panose="020F0600000000000000" pitchFamily="50" charset="-128"/>
                        </a:rPr>
                        <a:t>谷口　善紀</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八尾</a:t>
                      </a:r>
                    </a:p>
                  </a:txBody>
                  <a:tcPr marL="66792" marR="66792" marT="0" marB="0" anchor="ctr"/>
                </a:tc>
                <a:extLst>
                  <a:ext uri="{0D108BD9-81ED-4DB2-BD59-A6C34878D82A}">
                    <a16:rowId xmlns:a16="http://schemas.microsoft.com/office/drawing/2014/main" val="3301636006"/>
                  </a:ext>
                </a:extLst>
              </a:tr>
              <a:tr h="41228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委　員</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荒金　正之</a:t>
                      </a: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大東中央</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新委員</a:t>
                      </a: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近藤　康之</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大阪</a:t>
                      </a:r>
                    </a:p>
                  </a:txBody>
                  <a:tcPr marL="66792" marR="66792" marT="0" marB="0" anchor="ctr"/>
                </a:tc>
                <a:extLst>
                  <a:ext uri="{0D108BD9-81ED-4DB2-BD59-A6C34878D82A}">
                    <a16:rowId xmlns:a16="http://schemas.microsoft.com/office/drawing/2014/main" val="4131992713"/>
                  </a:ext>
                </a:extLst>
              </a:tr>
              <a:tr h="47840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委　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冨川　和將</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大阪心斎橋</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新委員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光本　智輝</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高槻</a:t>
                      </a:r>
                    </a:p>
                  </a:txBody>
                  <a:tcPr marL="66792" marR="66792" marT="0" marB="0" anchor="ctr"/>
                </a:tc>
                <a:extLst>
                  <a:ext uri="{0D108BD9-81ED-4DB2-BD59-A6C34878D82A}">
                    <a16:rowId xmlns:a16="http://schemas.microsoft.com/office/drawing/2014/main" val="1897609355"/>
                  </a:ext>
                </a:extLst>
              </a:tr>
              <a:tr h="463986">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委　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奥村　隆司</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大阪北</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rowSpan="2" gridSpan="3">
                  <a:txBody>
                    <a:bodyPr/>
                    <a:lstStyle/>
                    <a:p>
                      <a:endParaRPr lang="ja-JP" altLang="en-US" dirty="0"/>
                    </a:p>
                  </a:txBody>
                  <a:tcPr marL="66792" marR="66792" marT="0" marB="0" anchor="ctr">
                    <a:noFill/>
                  </a:tcPr>
                </a:tc>
                <a:tc rowSpan="2" hMerge="1">
                  <a:txBody>
                    <a:bodyPr/>
                    <a:lstStyle/>
                    <a:p>
                      <a:endParaRPr lang="ja-JP" altLang="en-US"/>
                    </a:p>
                  </a:txBody>
                  <a:tcPr marL="66792" marR="66792" marT="0" marB="0" anchor="ctr"/>
                </a:tc>
                <a:tc rowSpan="2" h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extLst>
                  <a:ext uri="{0D108BD9-81ED-4DB2-BD59-A6C34878D82A}">
                    <a16:rowId xmlns:a16="http://schemas.microsoft.com/office/drawing/2014/main" val="3974690557"/>
                  </a:ext>
                </a:extLst>
              </a:tr>
              <a:tr h="478404">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新委員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神寶　敏夫</a:t>
                      </a: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大阪梅田</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gridSpan="3" vMerge="1">
                  <a:txBody>
                    <a:bodyPr/>
                    <a:lstStyle/>
                    <a:p>
                      <a:endParaRPr lang="ja-JP" altLang="en-US" dirty="0"/>
                    </a:p>
                  </a:txBody>
                  <a:tcPr marL="66792" marR="66792" marT="0" marB="0" anchor="ctr"/>
                </a:tc>
                <a:tc hMerge="1" vMerge="1">
                  <a:txBody>
                    <a:bodyPr/>
                    <a:lstStyle/>
                    <a:p>
                      <a:endParaRPr lang="ja-JP" altLang="en-US" dirty="0"/>
                    </a:p>
                  </a:txBody>
                  <a:tcPr marL="66792" marR="66792" marT="0" marB="0" anchor="ctr"/>
                </a:tc>
                <a:tc hMerge="1" vMerge="1">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tc>
                <a:extLst>
                  <a:ext uri="{0D108BD9-81ED-4DB2-BD59-A6C34878D82A}">
                    <a16:rowId xmlns:a16="http://schemas.microsoft.com/office/drawing/2014/main" val="1722741626"/>
                  </a:ext>
                </a:extLst>
              </a:tr>
              <a:tr h="473837">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新委員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近藤　亘</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吹田西</a:t>
                      </a:r>
                    </a:p>
                  </a:txBody>
                  <a:tcPr marL="66792" marR="66792" marT="0" marB="0" anchor="ctr"/>
                </a:tc>
                <a:tc>
                  <a:txBody>
                    <a:bodyPr/>
                    <a:lstStyle/>
                    <a:p>
                      <a:pPr algn="ct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noFill/>
                  </a:tcPr>
                </a:tc>
                <a:tc>
                  <a:txBody>
                    <a:bodyPr/>
                    <a:lstStyle/>
                    <a:p>
                      <a:pPr algn="ct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algn="ct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extLst>
                  <a:ext uri="{0D108BD9-81ED-4DB2-BD59-A6C34878D82A}">
                    <a16:rowId xmlns:a16="http://schemas.microsoft.com/office/drawing/2014/main" val="4290879029"/>
                  </a:ext>
                </a:extLst>
              </a:tr>
              <a:tr h="474453">
                <a:tc>
                  <a:txBody>
                    <a:bodyPr/>
                    <a:lstStyle/>
                    <a:p>
                      <a:pPr algn="ctr"/>
                      <a:r>
                        <a:rPr kumimoji="1" lang="ja-JP" altLang="en-US" sz="1600" spc="0" dirty="0">
                          <a:latin typeface="HG丸ｺﾞｼｯｸM-PRO" panose="020F0600000000000000" pitchFamily="50" charset="-128"/>
                          <a:ea typeface="HG丸ｺﾞｼｯｸM-PRO" panose="020F0600000000000000" pitchFamily="50" charset="-128"/>
                        </a:rPr>
                        <a:t>委新員</a:t>
                      </a: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spc="0" dirty="0">
                          <a:latin typeface="HG丸ｺﾞｼｯｸM-PRO" panose="020F0600000000000000" pitchFamily="50" charset="-128"/>
                          <a:ea typeface="HG丸ｺﾞｼｯｸM-PRO" panose="020F0600000000000000" pitchFamily="50" charset="-128"/>
                        </a:rPr>
                        <a:t>松本　拓朗</a:t>
                      </a:r>
                      <a:endParaRPr lang="en-US" altLang="ja-JP" sz="1600" spc="0" dirty="0">
                        <a:latin typeface="HG丸ｺﾞｼｯｸM-PRO" panose="020F0600000000000000" pitchFamily="50" charset="-128"/>
                        <a:ea typeface="HG丸ｺﾞｼｯｸM-PRO" panose="020F0600000000000000" pitchFamily="50" charset="-128"/>
                      </a:endParaRPr>
                    </a:p>
                  </a:txBody>
                  <a:tcPr marL="66792" marR="66792" marT="0" marB="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spc="0" dirty="0">
                          <a:latin typeface="HG丸ｺﾞｼｯｸM-PRO" panose="020F0600000000000000" pitchFamily="50" charset="-128"/>
                          <a:ea typeface="HG丸ｺﾞｼｯｸM-PRO" panose="020F0600000000000000" pitchFamily="50" charset="-128"/>
                        </a:rPr>
                        <a:t>豊中</a:t>
                      </a:r>
                    </a:p>
                  </a:txBody>
                  <a:tcPr marL="66792" marR="66792" marT="0" marB="0" anchor="ctr"/>
                </a:tc>
                <a:tc>
                  <a:txBody>
                    <a:bodyPr/>
                    <a:lstStyle/>
                    <a:p>
                      <a:pPr algn="r"/>
                      <a:endParaRPr kumimoji="1" lang="ja-JP" altLang="en-US" sz="2200" spc="0" dirty="0">
                        <a:latin typeface="HG丸ｺﾞｼｯｸM-PRO" panose="020F0600000000000000" pitchFamily="50" charset="-128"/>
                        <a:ea typeface="HG丸ｺﾞｼｯｸM-PRO" panose="020F0600000000000000" pitchFamily="50" charset="-128"/>
                      </a:endParaRPr>
                    </a:p>
                  </a:txBody>
                  <a:tcPr marL="66792" marR="66792" marT="0" marB="0">
                    <a:no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endParaRPr>
                    </a:p>
                  </a:txBody>
                  <a:tcPr marL="66792" marR="66792" marT="0" marB="0" anchor="ctr">
                    <a:noFill/>
                  </a:tcPr>
                </a:tc>
                <a:tc>
                  <a:txBody>
                    <a:bodyPr/>
                    <a:lstStyle/>
                    <a:p>
                      <a:pPr algn="ct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tc>
                  <a:txBody>
                    <a:bodyPr/>
                    <a:lstStyle/>
                    <a:p>
                      <a:pPr algn="ctr"/>
                      <a:endParaRPr kumimoji="1" lang="ja-JP" altLang="en-US" sz="1600" spc="0" dirty="0">
                        <a:latin typeface="HG丸ｺﾞｼｯｸM-PRO" panose="020F0600000000000000" pitchFamily="50" charset="-128"/>
                        <a:ea typeface="HG丸ｺﾞｼｯｸM-PRO" panose="020F0600000000000000" pitchFamily="50" charset="-128"/>
                      </a:endParaRPr>
                    </a:p>
                  </a:txBody>
                  <a:tcPr marL="66792" marR="66792" marT="0" marB="0" anchor="ctr">
                    <a:noFill/>
                  </a:tcPr>
                </a:tc>
                <a:extLst>
                  <a:ext uri="{0D108BD9-81ED-4DB2-BD59-A6C34878D82A}">
                    <a16:rowId xmlns:a16="http://schemas.microsoft.com/office/drawing/2014/main" val="1294689871"/>
                  </a:ext>
                </a:extLst>
              </a:tr>
            </a:tbl>
          </a:graphicData>
        </a:graphic>
      </p:graphicFrame>
      <p:sp>
        <p:nvSpPr>
          <p:cNvPr id="6" name="タイトル 1">
            <a:extLst>
              <a:ext uri="{FF2B5EF4-FFF2-40B4-BE49-F238E27FC236}">
                <a16:creationId xmlns:a16="http://schemas.microsoft.com/office/drawing/2014/main" id="{BB60F432-AD9B-428B-BF70-938D0E9A2A66}"/>
              </a:ext>
            </a:extLst>
          </p:cNvPr>
          <p:cNvSpPr>
            <a:spLocks noGrp="1"/>
          </p:cNvSpPr>
          <p:nvPr>
            <p:ph type="title"/>
          </p:nvPr>
        </p:nvSpPr>
        <p:spPr>
          <a:xfrm>
            <a:off x="350982" y="127996"/>
            <a:ext cx="7777553" cy="675861"/>
          </a:xfrm>
        </p:spPr>
        <p:txBody>
          <a:bodyPr>
            <a:normAutofit/>
          </a:bodyPr>
          <a:lstStyle/>
          <a:p>
            <a:r>
              <a:rPr kumimoji="1" lang="ja-JP" altLang="en-US" dirty="0">
                <a:latin typeface="HG丸ｺﾞｼｯｸM-PRO" panose="020F0600000000000000" pitchFamily="50" charset="-128"/>
                <a:ea typeface="HG丸ｺﾞｼｯｸM-PRO" panose="020F0600000000000000" pitchFamily="50" charset="-128"/>
              </a:rPr>
              <a:t>１．職業奉仕委員会</a:t>
            </a:r>
            <a:r>
              <a:rPr lang="ja-JP" altLang="en-US" dirty="0">
                <a:latin typeface="HG丸ｺﾞｼｯｸM-PRO" panose="020F0600000000000000" pitchFamily="50" charset="-128"/>
                <a:ea typeface="HG丸ｺﾞｼｯｸM-PRO" panose="020F0600000000000000" pitchFamily="50" charset="-128"/>
              </a:rPr>
              <a:t>委員</a:t>
            </a:r>
            <a:r>
              <a:rPr kumimoji="1" lang="ja-JP" altLang="en-US" dirty="0">
                <a:latin typeface="HG丸ｺﾞｼｯｸM-PRO" panose="020F0600000000000000" pitchFamily="50" charset="-128"/>
                <a:ea typeface="HG丸ｺﾞｼｯｸM-PRO" panose="020F0600000000000000" pitchFamily="50" charset="-128"/>
              </a:rPr>
              <a:t>紹介</a:t>
            </a:r>
          </a:p>
        </p:txBody>
      </p:sp>
    </p:spTree>
    <p:extLst>
      <p:ext uri="{BB962C8B-B14F-4D97-AF65-F5344CB8AC3E}">
        <p14:creationId xmlns:p14="http://schemas.microsoft.com/office/powerpoint/2010/main" val="335984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4D91E0-D79F-42B5-AE5D-B5EF0782895C}"/>
              </a:ext>
            </a:extLst>
          </p:cNvPr>
          <p:cNvSpPr>
            <a:spLocks noGrp="1"/>
          </p:cNvSpPr>
          <p:nvPr>
            <p:ph type="title"/>
          </p:nvPr>
        </p:nvSpPr>
        <p:spPr>
          <a:xfrm>
            <a:off x="677334" y="331304"/>
            <a:ext cx="8214875" cy="808383"/>
          </a:xfrm>
        </p:spPr>
        <p:txBody>
          <a:bodyPr/>
          <a:lstStyle/>
          <a:p>
            <a:r>
              <a:rPr kumimoji="1" lang="ja-JP" altLang="en-US" dirty="0">
                <a:latin typeface="HG丸ｺﾞｼｯｸM-PRO" panose="020F0600000000000000" pitchFamily="50" charset="-128"/>
                <a:ea typeface="HG丸ｺﾞｼｯｸM-PRO" panose="020F0600000000000000" pitchFamily="50" charset="-128"/>
              </a:rPr>
              <a:t>２．委員会活動日程・内容</a:t>
            </a:r>
          </a:p>
        </p:txBody>
      </p:sp>
      <p:sp>
        <p:nvSpPr>
          <p:cNvPr id="3" name="コンテンツ プレースホルダー 2">
            <a:extLst>
              <a:ext uri="{FF2B5EF4-FFF2-40B4-BE49-F238E27FC236}">
                <a16:creationId xmlns:a16="http://schemas.microsoft.com/office/drawing/2014/main" id="{916D9CB4-1F2A-46DB-B8AA-418FEB77919A}"/>
              </a:ext>
            </a:extLst>
          </p:cNvPr>
          <p:cNvSpPr>
            <a:spLocks noGrp="1"/>
          </p:cNvSpPr>
          <p:nvPr>
            <p:ph idx="1"/>
          </p:nvPr>
        </p:nvSpPr>
        <p:spPr>
          <a:xfrm>
            <a:off x="1210768" y="1139688"/>
            <a:ext cx="8829160" cy="5515946"/>
          </a:xfrm>
        </p:spPr>
        <p:txBody>
          <a:bodyPr anchor="ctr" anchorCtr="0">
            <a:normAutofit fontScale="62500" lnSpcReduction="20000"/>
          </a:bodyPr>
          <a:lstStyle/>
          <a:p>
            <a:pPr marL="0" indent="0">
              <a:buNone/>
            </a:pPr>
            <a:r>
              <a:rPr kumimoji="1" lang="ja-JP" altLang="en-US" sz="3000" dirty="0">
                <a:latin typeface="HG丸ｺﾞｼｯｸM-PRO" panose="020F0600000000000000" pitchFamily="50" charset="-128"/>
                <a:ea typeface="HG丸ｺﾞｼｯｸM-PRO" panose="020F0600000000000000" pitchFamily="50" charset="-128"/>
              </a:rPr>
              <a:t>　</a:t>
            </a:r>
            <a:r>
              <a:rPr kumimoji="1" lang="ja-JP" altLang="en-US" sz="4000" dirty="0">
                <a:latin typeface="HG丸ｺﾞｼｯｸM-PRO" panose="020F0600000000000000" pitchFamily="50" charset="-128"/>
                <a:ea typeface="HG丸ｺﾞｼｯｸM-PRO" panose="020F0600000000000000" pitchFamily="50" charset="-128"/>
              </a:rPr>
              <a:t>・委員会活動日程</a:t>
            </a:r>
            <a:endParaRPr kumimoji="1" lang="en-US" altLang="ja-JP" sz="4000" dirty="0">
              <a:latin typeface="HG丸ｺﾞｼｯｸM-PRO" panose="020F0600000000000000" pitchFamily="50" charset="-128"/>
              <a:ea typeface="HG丸ｺﾞｼｯｸM-PRO" panose="020F0600000000000000" pitchFamily="50" charset="-128"/>
            </a:endParaRPr>
          </a:p>
          <a:p>
            <a:pPr marL="0" indent="0">
              <a:buNone/>
            </a:pPr>
            <a:r>
              <a:rPr kumimoji="1" lang="ja-JP" altLang="en-US" sz="4000" dirty="0">
                <a:latin typeface="HG丸ｺﾞｼｯｸM-PRO" panose="020F0600000000000000" pitchFamily="50" charset="-128"/>
                <a:ea typeface="HG丸ｺﾞｼｯｸM-PRO" panose="020F0600000000000000" pitchFamily="50" charset="-128"/>
              </a:rPr>
              <a:t>　　原則毎月第３水曜日　</a:t>
            </a:r>
            <a:r>
              <a:rPr kumimoji="1" lang="en-US" altLang="ja-JP" sz="4000" dirty="0">
                <a:latin typeface="HG丸ｺﾞｼｯｸM-PRO" panose="020F0600000000000000" pitchFamily="50" charset="-128"/>
                <a:ea typeface="HG丸ｺﾞｼｯｸM-PRO" panose="020F0600000000000000" pitchFamily="50" charset="-128"/>
              </a:rPr>
              <a:t>PM4</a:t>
            </a:r>
            <a:r>
              <a:rPr kumimoji="1" lang="ja-JP" altLang="en-US" sz="4000" dirty="0">
                <a:latin typeface="HG丸ｺﾞｼｯｸM-PRO" panose="020F0600000000000000" pitchFamily="50" charset="-128"/>
                <a:ea typeface="HG丸ｺﾞｼｯｸM-PRO" panose="020F0600000000000000" pitchFamily="50" charset="-128"/>
              </a:rPr>
              <a:t>：</a:t>
            </a:r>
            <a:r>
              <a:rPr kumimoji="1" lang="en-US" altLang="ja-JP" sz="4000" dirty="0">
                <a:latin typeface="HG丸ｺﾞｼｯｸM-PRO" panose="020F0600000000000000" pitchFamily="50" charset="-128"/>
                <a:ea typeface="HG丸ｺﾞｼｯｸM-PRO" panose="020F0600000000000000" pitchFamily="50" charset="-128"/>
              </a:rPr>
              <a:t>00</a:t>
            </a:r>
            <a:r>
              <a:rPr kumimoji="1" lang="ja-JP" altLang="en-US" sz="4000" dirty="0">
                <a:latin typeface="HG丸ｺﾞｼｯｸM-PRO" panose="020F0600000000000000" pitchFamily="50" charset="-128"/>
                <a:ea typeface="HG丸ｺﾞｼｯｸM-PRO" panose="020F0600000000000000" pitchFamily="50" charset="-128"/>
              </a:rPr>
              <a:t>～</a:t>
            </a:r>
            <a:r>
              <a:rPr kumimoji="1" lang="en-US" altLang="ja-JP" sz="4000" dirty="0">
                <a:latin typeface="HG丸ｺﾞｼｯｸM-PRO" panose="020F0600000000000000" pitchFamily="50" charset="-128"/>
                <a:ea typeface="HG丸ｺﾞｼｯｸM-PRO" panose="020F0600000000000000" pitchFamily="50" charset="-128"/>
              </a:rPr>
              <a:t>PM6</a:t>
            </a:r>
            <a:r>
              <a:rPr kumimoji="1" lang="ja-JP" altLang="en-US" sz="4000" dirty="0">
                <a:latin typeface="HG丸ｺﾞｼｯｸM-PRO" panose="020F0600000000000000" pitchFamily="50" charset="-128"/>
                <a:ea typeface="HG丸ｺﾞｼｯｸM-PRO" panose="020F0600000000000000" pitchFamily="50" charset="-128"/>
              </a:rPr>
              <a:t>：</a:t>
            </a:r>
            <a:r>
              <a:rPr kumimoji="1" lang="en-US" altLang="ja-JP" sz="4000" dirty="0">
                <a:latin typeface="HG丸ｺﾞｼｯｸM-PRO" panose="020F0600000000000000" pitchFamily="50" charset="-128"/>
                <a:ea typeface="HG丸ｺﾞｼｯｸM-PRO" panose="020F0600000000000000" pitchFamily="50" charset="-128"/>
              </a:rPr>
              <a:t>00</a:t>
            </a:r>
          </a:p>
          <a:p>
            <a:pPr marL="0" indent="0">
              <a:buNone/>
            </a:pPr>
            <a:r>
              <a:rPr lang="ja-JP" altLang="en-US" sz="4000" dirty="0">
                <a:latin typeface="HG丸ｺﾞｼｯｸM-PRO" panose="020F0600000000000000" pitchFamily="50" charset="-128"/>
                <a:ea typeface="HG丸ｺﾞｼｯｸM-PRO" panose="020F0600000000000000" pitchFamily="50" charset="-128"/>
              </a:rPr>
              <a:t>　　ガバナー事務所にて委員会を開催しています。</a:t>
            </a:r>
            <a:endParaRPr lang="en-US" altLang="ja-JP" sz="4000" dirty="0">
              <a:latin typeface="HG丸ｺﾞｼｯｸM-PRO" panose="020F0600000000000000" pitchFamily="50" charset="-128"/>
              <a:ea typeface="HG丸ｺﾞｼｯｸM-PRO" panose="020F0600000000000000" pitchFamily="50" charset="-128"/>
            </a:endParaRPr>
          </a:p>
          <a:p>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・委員会活動内容</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①クラブ職業奉仕委員長に対する支援</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クラブ職業奉仕委員長会議の準備</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②クラブ活動支援</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職業奉仕月間の卓話対応準備</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③卓話モデルのバージョンアップ</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④職業奉仕についての勉強会</a:t>
            </a:r>
            <a:endParaRPr lang="en-US" altLang="ja-JP" sz="4000" dirty="0">
              <a:latin typeface="HG丸ｺﾞｼｯｸM-PRO" panose="020F0600000000000000" pitchFamily="50" charset="-128"/>
              <a:ea typeface="HG丸ｺﾞｼｯｸM-PRO" panose="020F0600000000000000" pitchFamily="50" charset="-128"/>
            </a:endParaRPr>
          </a:p>
          <a:p>
            <a:pPr marL="0" indent="0">
              <a:buNone/>
            </a:pPr>
            <a:r>
              <a:rPr lang="ja-JP" altLang="en-US" sz="4000" dirty="0">
                <a:latin typeface="HG丸ｺﾞｼｯｸM-PRO" panose="020F0600000000000000" pitchFamily="50" charset="-128"/>
                <a:ea typeface="HG丸ｺﾞｼｯｸM-PRO" panose="020F0600000000000000" pitchFamily="50" charset="-128"/>
              </a:rPr>
              <a:t>　　⑤その他</a:t>
            </a:r>
            <a:endParaRPr lang="en-US" altLang="ja-JP" sz="40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377259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AC95F-406C-42E1-A4F4-AFAA95C439A6}"/>
              </a:ext>
            </a:extLst>
          </p:cNvPr>
          <p:cNvSpPr>
            <a:spLocks noGrp="1"/>
          </p:cNvSpPr>
          <p:nvPr>
            <p:ph type="title"/>
          </p:nvPr>
        </p:nvSpPr>
        <p:spPr>
          <a:xfrm>
            <a:off x="677334" y="609600"/>
            <a:ext cx="8596668" cy="911629"/>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３．</a:t>
            </a:r>
            <a:r>
              <a:rPr lang="en-US" altLang="ja-JP" dirty="0">
                <a:latin typeface="HG丸ｺﾞｼｯｸM-PRO" panose="020F0600000000000000" pitchFamily="50" charset="-128"/>
                <a:ea typeface="HG丸ｺﾞｼｯｸM-PRO" panose="020F0600000000000000" pitchFamily="50" charset="-128"/>
              </a:rPr>
              <a:t>2023-</a:t>
            </a:r>
            <a:r>
              <a:rPr lang="ja-JP" altLang="en-US" dirty="0">
                <a:latin typeface="HG丸ｺﾞｼｯｸM-PRO" panose="020F0600000000000000" pitchFamily="50" charset="-128"/>
                <a:ea typeface="HG丸ｺﾞｼｯｸM-PRO" panose="020F0600000000000000" pitchFamily="50" charset="-128"/>
              </a:rPr>
              <a:t>２</a:t>
            </a:r>
            <a:r>
              <a:rPr lang="en-US" altLang="ja-JP" dirty="0">
                <a:latin typeface="HG丸ｺﾞｼｯｸM-PRO" panose="020F0600000000000000" pitchFamily="50" charset="-128"/>
                <a:ea typeface="HG丸ｺﾞｼｯｸM-PRO" panose="020F0600000000000000" pitchFamily="50" charset="-128"/>
              </a:rPr>
              <a:t>4</a:t>
            </a:r>
            <a:r>
              <a:rPr lang="ja-JP" altLang="en-US" dirty="0">
                <a:latin typeface="HG丸ｺﾞｼｯｸM-PRO" panose="020F0600000000000000" pitchFamily="50" charset="-128"/>
                <a:ea typeface="HG丸ｺﾞｼｯｸM-PRO" panose="020F0600000000000000" pitchFamily="50" charset="-128"/>
              </a:rPr>
              <a:t>年度</a:t>
            </a:r>
            <a:r>
              <a:rPr lang="ja-JP" altLang="ja-JP" dirty="0">
                <a:latin typeface="HG丸ｺﾞｼｯｸM-PRO" panose="020F0600000000000000" pitchFamily="50" charset="-128"/>
                <a:ea typeface="HG丸ｺﾞｼｯｸM-PRO" panose="020F0600000000000000" pitchFamily="50" charset="-128"/>
              </a:rPr>
              <a:t>活動方針</a:t>
            </a:r>
            <a:br>
              <a:rPr lang="en-US" altLang="ja-JP" dirty="0">
                <a:latin typeface="HG丸ｺﾞｼｯｸM-PRO" panose="020F0600000000000000" pitchFamily="50" charset="-128"/>
                <a:ea typeface="HG丸ｺﾞｼｯｸM-PRO" panose="020F0600000000000000" pitchFamily="50" charset="-128"/>
              </a:rPr>
            </a:br>
            <a:endParaRPr kumimoji="1" lang="ja-JP" altLang="en-US" dirty="0"/>
          </a:p>
        </p:txBody>
      </p:sp>
      <p:sp>
        <p:nvSpPr>
          <p:cNvPr id="3" name="コンテンツ プレースホルダー 2">
            <a:extLst>
              <a:ext uri="{FF2B5EF4-FFF2-40B4-BE49-F238E27FC236}">
                <a16:creationId xmlns:a16="http://schemas.microsoft.com/office/drawing/2014/main" id="{42DFF0C9-3185-4D77-9707-2CEB61CADB0F}"/>
              </a:ext>
            </a:extLst>
          </p:cNvPr>
          <p:cNvSpPr>
            <a:spLocks noGrp="1"/>
          </p:cNvSpPr>
          <p:nvPr>
            <p:ph idx="1"/>
          </p:nvPr>
        </p:nvSpPr>
        <p:spPr>
          <a:xfrm>
            <a:off x="1308488" y="1580378"/>
            <a:ext cx="8596668" cy="4668021"/>
          </a:xfrm>
        </p:spPr>
        <p:txBody>
          <a:bodyPr anchor="t" anchorCtr="0">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１．クラブ職業奉仕委員長に「職業奉仕」に関する</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理解を深めて頂く為の支援を行います。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8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・実践の手引き</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・卓話モデル（職業奉仕とは・歴史と変遷）</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・職業奉仕入門</a:t>
            </a:r>
            <a:r>
              <a:rPr lang="en-US" altLang="ja-JP" sz="2500" dirty="0">
                <a:latin typeface="HG丸ｺﾞｼｯｸM-PRO" panose="020F0600000000000000" pitchFamily="50" charset="-128"/>
                <a:ea typeface="HG丸ｺﾞｼｯｸM-PRO" panose="020F0600000000000000" pitchFamily="50" charset="-128"/>
              </a:rPr>
              <a:t>Q&amp;A</a:t>
            </a:r>
          </a:p>
          <a:p>
            <a:pPr marL="0" indent="0">
              <a:buNone/>
            </a:pPr>
            <a:r>
              <a:rPr lang="ja-JP" altLang="en-US" sz="2500" dirty="0">
                <a:latin typeface="HG丸ｺﾞｼｯｸM-PRO" panose="020F0600000000000000" pitchFamily="50" charset="-128"/>
                <a:ea typeface="HG丸ｺﾞｼｯｸM-PRO" panose="020F0600000000000000" pitchFamily="50" charset="-128"/>
              </a:rPr>
              <a:t>　　などを用いて</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「職業奉仕」に関する理解</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歴史、変遷についての理解を深めて頂きます。</a:t>
            </a:r>
            <a:endParaRPr lang="en-US" altLang="ja-JP" sz="25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119526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AC95F-406C-42E1-A4F4-AFAA95C439A6}"/>
              </a:ext>
            </a:extLst>
          </p:cNvPr>
          <p:cNvSpPr>
            <a:spLocks noGrp="1"/>
          </p:cNvSpPr>
          <p:nvPr>
            <p:ph type="title"/>
          </p:nvPr>
        </p:nvSpPr>
        <p:spPr>
          <a:xfrm>
            <a:off x="677334" y="609600"/>
            <a:ext cx="8596668" cy="911629"/>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３．</a:t>
            </a:r>
            <a:r>
              <a:rPr lang="en-US" altLang="ja-JP" dirty="0">
                <a:latin typeface="HG丸ｺﾞｼｯｸM-PRO" panose="020F0600000000000000" pitchFamily="50" charset="-128"/>
                <a:ea typeface="HG丸ｺﾞｼｯｸM-PRO" panose="020F0600000000000000" pitchFamily="50" charset="-128"/>
              </a:rPr>
              <a:t>2023-</a:t>
            </a:r>
            <a:r>
              <a:rPr lang="ja-JP" altLang="en-US" dirty="0">
                <a:latin typeface="HG丸ｺﾞｼｯｸM-PRO" panose="020F0600000000000000" pitchFamily="50" charset="-128"/>
                <a:ea typeface="HG丸ｺﾞｼｯｸM-PRO" panose="020F0600000000000000" pitchFamily="50" charset="-128"/>
              </a:rPr>
              <a:t>２</a:t>
            </a:r>
            <a:r>
              <a:rPr lang="en-US" altLang="ja-JP" dirty="0">
                <a:latin typeface="HG丸ｺﾞｼｯｸM-PRO" panose="020F0600000000000000" pitchFamily="50" charset="-128"/>
                <a:ea typeface="HG丸ｺﾞｼｯｸM-PRO" panose="020F0600000000000000" pitchFamily="50" charset="-128"/>
              </a:rPr>
              <a:t>4</a:t>
            </a:r>
            <a:r>
              <a:rPr lang="ja-JP" altLang="en-US" dirty="0">
                <a:latin typeface="HG丸ｺﾞｼｯｸM-PRO" panose="020F0600000000000000" pitchFamily="50" charset="-128"/>
                <a:ea typeface="HG丸ｺﾞｼｯｸM-PRO" panose="020F0600000000000000" pitchFamily="50" charset="-128"/>
              </a:rPr>
              <a:t>年度</a:t>
            </a:r>
            <a:r>
              <a:rPr lang="ja-JP" altLang="ja-JP" dirty="0">
                <a:latin typeface="HG丸ｺﾞｼｯｸM-PRO" panose="020F0600000000000000" pitchFamily="50" charset="-128"/>
                <a:ea typeface="HG丸ｺﾞｼｯｸM-PRO" panose="020F0600000000000000" pitchFamily="50" charset="-128"/>
              </a:rPr>
              <a:t>活動方針</a:t>
            </a:r>
            <a:br>
              <a:rPr lang="en-US" altLang="ja-JP" dirty="0">
                <a:latin typeface="HG丸ｺﾞｼｯｸM-PRO" panose="020F0600000000000000" pitchFamily="50" charset="-128"/>
                <a:ea typeface="HG丸ｺﾞｼｯｸM-PRO" panose="020F0600000000000000" pitchFamily="50" charset="-128"/>
              </a:rPr>
            </a:br>
            <a:endParaRPr kumimoji="1" lang="ja-JP" altLang="en-US" dirty="0"/>
          </a:p>
        </p:txBody>
      </p:sp>
      <p:sp>
        <p:nvSpPr>
          <p:cNvPr id="3" name="コンテンツ プレースホルダー 2">
            <a:extLst>
              <a:ext uri="{FF2B5EF4-FFF2-40B4-BE49-F238E27FC236}">
                <a16:creationId xmlns:a16="http://schemas.microsoft.com/office/drawing/2014/main" id="{42DFF0C9-3185-4D77-9707-2CEB61CADB0F}"/>
              </a:ext>
            </a:extLst>
          </p:cNvPr>
          <p:cNvSpPr>
            <a:spLocks noGrp="1"/>
          </p:cNvSpPr>
          <p:nvPr>
            <p:ph idx="1"/>
          </p:nvPr>
        </p:nvSpPr>
        <p:spPr>
          <a:xfrm>
            <a:off x="1299252" y="1591887"/>
            <a:ext cx="10837332" cy="5012113"/>
          </a:xfrm>
        </p:spPr>
        <p:txBody>
          <a:bodyPr anchor="t" anchorCtr="0">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２．クラブ職業奉仕委員長が実践すべき</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卓話、フォーラムその他の活動支援</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地区ＨＰで提供している</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・実践の手引き</a:t>
            </a:r>
            <a:br>
              <a:rPr lang="en-US" altLang="ja-JP" sz="25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・卓話モデル（職業奉仕とは・歴史と変遷）</a:t>
            </a:r>
            <a:endParaRPr lang="en-US" altLang="ja-JP" sz="1000" dirty="0">
              <a:latin typeface="HG丸ｺﾞｼｯｸM-PRO" panose="020F0600000000000000" pitchFamily="50" charset="-128"/>
              <a:ea typeface="HG丸ｺﾞｼｯｸM-PRO" panose="020F0600000000000000" pitchFamily="50" charset="-128"/>
            </a:endParaRPr>
          </a:p>
          <a:p>
            <a:pPr marL="0" indent="0">
              <a:buNone/>
            </a:pPr>
            <a:br>
              <a:rPr lang="en-US" altLang="ja-JP" sz="1000" dirty="0">
                <a:latin typeface="HG丸ｺﾞｼｯｸM-PRO" panose="020F0600000000000000" pitchFamily="50" charset="-128"/>
                <a:ea typeface="HG丸ｺﾞｼｯｸM-PRO" panose="020F0600000000000000" pitchFamily="50" charset="-128"/>
              </a:rPr>
            </a:br>
            <a:r>
              <a:rPr lang="ja-JP" altLang="en-US" sz="2500" dirty="0">
                <a:latin typeface="HG丸ｺﾞｼｯｸM-PRO" panose="020F0600000000000000" pitchFamily="50" charset="-128"/>
                <a:ea typeface="HG丸ｺﾞｼｯｸM-PRO" panose="020F0600000000000000" pitchFamily="50" charset="-128"/>
              </a:rPr>
              <a:t>　　などを活用して、委員長が自ら卓話、フォーラムに</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チャレンジして頂く為の支援をさせていただきます。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a:t>
            </a:r>
            <a:endParaRPr kumimoji="1" lang="ja-JP" altLang="en-US" sz="2500" dirty="0"/>
          </a:p>
        </p:txBody>
      </p:sp>
    </p:spTree>
    <p:extLst>
      <p:ext uri="{BB962C8B-B14F-4D97-AF65-F5344CB8AC3E}">
        <p14:creationId xmlns:p14="http://schemas.microsoft.com/office/powerpoint/2010/main" val="402689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CAC95F-406C-42E1-A4F4-AFAA95C439A6}"/>
              </a:ext>
            </a:extLst>
          </p:cNvPr>
          <p:cNvSpPr>
            <a:spLocks noGrp="1"/>
          </p:cNvSpPr>
          <p:nvPr>
            <p:ph type="title"/>
          </p:nvPr>
        </p:nvSpPr>
        <p:spPr>
          <a:xfrm>
            <a:off x="677334" y="609600"/>
            <a:ext cx="8596668" cy="911629"/>
          </a:xfrm>
        </p:spPr>
        <p:txBody>
          <a:bodyPr>
            <a:noAutofit/>
          </a:bodyPr>
          <a:lstStyle/>
          <a:p>
            <a:r>
              <a:rPr lang="ja-JP" altLang="en-US" dirty="0">
                <a:latin typeface="HG丸ｺﾞｼｯｸM-PRO" panose="020F0600000000000000" pitchFamily="50" charset="-128"/>
                <a:ea typeface="HG丸ｺﾞｼｯｸM-PRO" panose="020F0600000000000000" pitchFamily="50" charset="-128"/>
              </a:rPr>
              <a:t>３．</a:t>
            </a:r>
            <a:r>
              <a:rPr lang="en-US" altLang="ja-JP" dirty="0">
                <a:latin typeface="HG丸ｺﾞｼｯｸM-PRO" panose="020F0600000000000000" pitchFamily="50" charset="-128"/>
                <a:ea typeface="HG丸ｺﾞｼｯｸM-PRO" panose="020F0600000000000000" pitchFamily="50" charset="-128"/>
              </a:rPr>
              <a:t>2023-24</a:t>
            </a:r>
            <a:r>
              <a:rPr lang="ja-JP" altLang="en-US" dirty="0">
                <a:latin typeface="HG丸ｺﾞｼｯｸM-PRO" panose="020F0600000000000000" pitchFamily="50" charset="-128"/>
                <a:ea typeface="HG丸ｺﾞｼｯｸM-PRO" panose="020F0600000000000000" pitchFamily="50" charset="-128"/>
              </a:rPr>
              <a:t>年度</a:t>
            </a:r>
            <a:r>
              <a:rPr lang="ja-JP" altLang="ja-JP" dirty="0">
                <a:latin typeface="HG丸ｺﾞｼｯｸM-PRO" panose="020F0600000000000000" pitchFamily="50" charset="-128"/>
                <a:ea typeface="HG丸ｺﾞｼｯｸM-PRO" panose="020F0600000000000000" pitchFamily="50" charset="-128"/>
              </a:rPr>
              <a:t>活動方針</a:t>
            </a:r>
            <a:br>
              <a:rPr lang="en-US" altLang="ja-JP" dirty="0">
                <a:latin typeface="HG丸ｺﾞｼｯｸM-PRO" panose="020F0600000000000000" pitchFamily="50" charset="-128"/>
                <a:ea typeface="HG丸ｺﾞｼｯｸM-PRO" panose="020F0600000000000000" pitchFamily="50" charset="-128"/>
              </a:rPr>
            </a:br>
            <a:endParaRPr kumimoji="1" lang="ja-JP" altLang="en-US" dirty="0"/>
          </a:p>
        </p:txBody>
      </p:sp>
      <p:sp>
        <p:nvSpPr>
          <p:cNvPr id="3" name="コンテンツ プレースホルダー 2">
            <a:extLst>
              <a:ext uri="{FF2B5EF4-FFF2-40B4-BE49-F238E27FC236}">
                <a16:creationId xmlns:a16="http://schemas.microsoft.com/office/drawing/2014/main" id="{42DFF0C9-3185-4D77-9707-2CEB61CADB0F}"/>
              </a:ext>
            </a:extLst>
          </p:cNvPr>
          <p:cNvSpPr>
            <a:spLocks noGrp="1"/>
          </p:cNvSpPr>
          <p:nvPr>
            <p:ph idx="1"/>
          </p:nvPr>
        </p:nvSpPr>
        <p:spPr>
          <a:xfrm>
            <a:off x="1299252" y="1591888"/>
            <a:ext cx="9104205" cy="4739902"/>
          </a:xfrm>
        </p:spPr>
        <p:txBody>
          <a:bodyPr anchor="t" anchorCtr="0">
            <a:noAutofit/>
          </a:bodyPr>
          <a:lstStyle/>
          <a:p>
            <a:pPr marL="0" indent="0">
              <a:buNone/>
            </a:pPr>
            <a:r>
              <a:rPr lang="ja-JP" altLang="en-US" sz="2500" dirty="0">
                <a:latin typeface="HG丸ｺﾞｼｯｸM-PRO" panose="020F0600000000000000" pitchFamily="50" charset="-128"/>
                <a:ea typeface="HG丸ｺﾞｼｯｸM-PRO" panose="020F0600000000000000" pitchFamily="50" charset="-128"/>
              </a:rPr>
              <a:t>　</a:t>
            </a:r>
            <a:r>
              <a:rPr lang="en-US" altLang="ja-JP" sz="2500" dirty="0">
                <a:latin typeface="HG丸ｺﾞｼｯｸM-PRO" panose="020F0600000000000000" pitchFamily="50" charset="-128"/>
                <a:ea typeface="HG丸ｺﾞｼｯｸM-PRO" panose="020F0600000000000000" pitchFamily="50" charset="-128"/>
              </a:rPr>
              <a:t>3.</a:t>
            </a:r>
            <a:r>
              <a:rPr lang="ja-JP" altLang="en-US" sz="2500" dirty="0">
                <a:latin typeface="HG丸ｺﾞｼｯｸM-PRO" panose="020F0600000000000000" pitchFamily="50" charset="-128"/>
                <a:ea typeface="HG丸ｺﾞｼｯｸM-PRO" panose="020F0600000000000000" pitchFamily="50" charset="-128"/>
              </a:rPr>
              <a:t>　理念＋実践</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理念に偏りがちであった委員会活動を</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より実践的な形に変えていくよう進めていきます。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具体的に</a:t>
            </a:r>
            <a:r>
              <a:rPr lang="en-US" altLang="ja-JP" sz="2500" dirty="0">
                <a:latin typeface="HG丸ｺﾞｼｯｸM-PRO" panose="020F0600000000000000" pitchFamily="50" charset="-128"/>
                <a:ea typeface="HG丸ｺﾞｼｯｸM-PRO" panose="020F0600000000000000" pitchFamily="50" charset="-128"/>
              </a:rPr>
              <a:t>2023-24</a:t>
            </a:r>
            <a:r>
              <a:rPr lang="ja-JP" altLang="en-US" sz="2500" dirty="0">
                <a:latin typeface="HG丸ｺﾞｼｯｸM-PRO" panose="020F0600000000000000" pitchFamily="50" charset="-128"/>
                <a:ea typeface="HG丸ｺﾞｼｯｸM-PRO" panose="020F0600000000000000" pitchFamily="50" charset="-128"/>
              </a:rPr>
              <a:t>年度は</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en-US" altLang="ja-JP" sz="2500" dirty="0">
                <a:latin typeface="HG丸ｺﾞｼｯｸM-PRO" panose="020F0600000000000000" pitchFamily="50" charset="-128"/>
                <a:ea typeface="HG丸ｺﾞｼｯｸM-PRO" panose="020F0600000000000000" pitchFamily="50" charset="-128"/>
              </a:rPr>
              <a:t>       </a:t>
            </a:r>
            <a:r>
              <a:rPr lang="ja-JP" altLang="en-US" sz="2500" dirty="0">
                <a:latin typeface="HG丸ｺﾞｼｯｸM-PRO" panose="020F0600000000000000" pitchFamily="50" charset="-128"/>
                <a:ea typeface="HG丸ｺﾞｼｯｸM-PRO" panose="020F0600000000000000" pitchFamily="50" charset="-128"/>
              </a:rPr>
              <a:t>ロータリアン、ローターアクター、米山奨学生の</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r>
              <a:rPr lang="ja-JP" altLang="en-US" sz="2500" dirty="0">
                <a:latin typeface="HG丸ｺﾞｼｯｸM-PRO" panose="020F0600000000000000" pitchFamily="50" charset="-128"/>
                <a:ea typeface="HG丸ｺﾞｼｯｸM-PRO" panose="020F0600000000000000" pitchFamily="50" charset="-128"/>
              </a:rPr>
              <a:t>　　意識向上のための懇談会を開催します。</a:t>
            </a:r>
            <a:endParaRPr lang="en-US" altLang="ja-JP" sz="2500" dirty="0">
              <a:latin typeface="HG丸ｺﾞｼｯｸM-PRO" panose="020F0600000000000000" pitchFamily="50" charset="-128"/>
              <a:ea typeface="HG丸ｺﾞｼｯｸM-PRO" panose="020F0600000000000000" pitchFamily="50" charset="-128"/>
            </a:endParaRPr>
          </a:p>
          <a:p>
            <a:pPr marL="0" indent="0">
              <a:buNone/>
            </a:pPr>
            <a:endParaRPr kumimoji="1" lang="ja-JP" altLang="en-US" sz="2500" dirty="0">
              <a:highlight>
                <a:srgbClr val="FFFF00"/>
              </a:highlight>
            </a:endParaRPr>
          </a:p>
        </p:txBody>
      </p:sp>
    </p:spTree>
    <p:extLst>
      <p:ext uri="{BB962C8B-B14F-4D97-AF65-F5344CB8AC3E}">
        <p14:creationId xmlns:p14="http://schemas.microsoft.com/office/powerpoint/2010/main" val="4116480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DC531A-2E9F-4B8E-B2F2-C8EE3AD63AD4}"/>
              </a:ext>
            </a:extLst>
          </p:cNvPr>
          <p:cNvSpPr>
            <a:spLocks noGrp="1"/>
          </p:cNvSpPr>
          <p:nvPr>
            <p:ph type="title"/>
          </p:nvPr>
        </p:nvSpPr>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B7AF826E-F862-463D-8822-6439BE37A6D0}"/>
              </a:ext>
            </a:extLst>
          </p:cNvPr>
          <p:cNvSpPr>
            <a:spLocks noGrp="1"/>
          </p:cNvSpPr>
          <p:nvPr>
            <p:ph idx="1"/>
          </p:nvPr>
        </p:nvSpPr>
        <p:spPr>
          <a:xfrm>
            <a:off x="971519" y="1182254"/>
            <a:ext cx="9197718" cy="5601855"/>
          </a:xfrm>
        </p:spPr>
        <p:txBody>
          <a:bodyPr anchor="ctr" anchorCtr="0">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１</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．クラブ職業奉仕委員長会議</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日時　</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8</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月</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日（土）午後</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1</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30</a:t>
            </a: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場所　大阪府社会福祉会館</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endParaRPr lang="ja-JP" altLang="ja-JP"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＜目的＞</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に、職業奉仕の理念等の</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理解を深めていただくとともに、職業奉仕月間</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における卓話、フォーラム、事業を積極的に実践</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していただくことを支援します。</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2930032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DC531A-2E9F-4B8E-B2F2-C8EE3AD63AD4}"/>
              </a:ext>
            </a:extLst>
          </p:cNvPr>
          <p:cNvSpPr>
            <a:spLocks noGrp="1"/>
          </p:cNvSpPr>
          <p:nvPr>
            <p:ph type="title"/>
          </p:nvPr>
        </p:nvSpPr>
        <p:spPr>
          <a:xfrm>
            <a:off x="677334" y="609600"/>
            <a:ext cx="8596668" cy="917275"/>
          </a:xfrm>
        </p:spPr>
        <p:txBody>
          <a:bodyPr/>
          <a:lstStyle/>
          <a:p>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４．</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2023-</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２</a:t>
            </a:r>
            <a:r>
              <a:rPr lang="en-US"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4</a:t>
            </a:r>
            <a:r>
              <a:rPr lang="ja-JP" altLang="en-US"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活動計画</a:t>
            </a:r>
            <a:endParaRPr kumimoji="1" lang="ja-JP" altLang="en-US" dirty="0"/>
          </a:p>
        </p:txBody>
      </p:sp>
      <p:sp>
        <p:nvSpPr>
          <p:cNvPr id="3" name="コンテンツ プレースホルダー 2">
            <a:extLst>
              <a:ext uri="{FF2B5EF4-FFF2-40B4-BE49-F238E27FC236}">
                <a16:creationId xmlns:a16="http://schemas.microsoft.com/office/drawing/2014/main" id="{B7AF826E-F862-463D-8822-6439BE37A6D0}"/>
              </a:ext>
            </a:extLst>
          </p:cNvPr>
          <p:cNvSpPr>
            <a:spLocks noGrp="1"/>
          </p:cNvSpPr>
          <p:nvPr>
            <p:ph idx="1"/>
          </p:nvPr>
        </p:nvSpPr>
        <p:spPr>
          <a:xfrm>
            <a:off x="587423" y="1431984"/>
            <a:ext cx="10009139" cy="5046453"/>
          </a:xfrm>
        </p:spPr>
        <p:txBody>
          <a:bodyPr anchor="ctr" anchorCtr="0">
            <a:noAutofit/>
          </a:bodyPr>
          <a:lstStyle/>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１</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．クラブ職業奉仕委員長会議</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endParaRPr lang="en-US" altLang="ja-JP"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＜内容＞</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・活動方針と活動計画について</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・卓話モデルに基づく「職業奉仕」の説明</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・グループディスカッション</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職業奉仕に関する理解を深めるとともに</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意見</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交換、情報交換</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の実施</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・職業奉仕活動</a:t>
            </a:r>
            <a:r>
              <a:rPr lang="ja-JP"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事例の</a:t>
            </a: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紹介</a:t>
            </a:r>
            <a:endParaRPr lang="en-US" altLang="ja-JP"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indent="0">
              <a:buNone/>
            </a:pPr>
            <a:r>
              <a:rPr lang="ja-JP" altLang="en-US" sz="25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kumimoji="1" lang="ja-JP" altLang="en-US" sz="2500" dirty="0"/>
          </a:p>
        </p:txBody>
      </p:sp>
    </p:spTree>
    <p:extLst>
      <p:ext uri="{BB962C8B-B14F-4D97-AF65-F5344CB8AC3E}">
        <p14:creationId xmlns:p14="http://schemas.microsoft.com/office/powerpoint/2010/main" val="79113510"/>
      </p:ext>
    </p:extLst>
  </p:cSld>
  <p:clrMapOvr>
    <a:masterClrMapping/>
  </p:clrMapOvr>
</p:sld>
</file>

<file path=ppt/theme/theme1.xml><?xml version="1.0" encoding="utf-8"?>
<a:theme xmlns:a="http://schemas.openxmlformats.org/drawingml/2006/main" name="デザインの設定">
  <a:themeElements>
    <a:clrScheme name="ユーザー定義 1">
      <a:dk1>
        <a:srgbClr val="000000"/>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341</TotalTime>
  <Words>1646</Words>
  <Application>Microsoft Office PowerPoint</Application>
  <PresentationFormat>ワイド画面</PresentationFormat>
  <Paragraphs>217</Paragraphs>
  <Slides>22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22</vt:i4>
      </vt:variant>
    </vt:vector>
  </HeadingPairs>
  <TitlesOfParts>
    <vt:vector size="32" baseType="lpstr">
      <vt:lpstr>HG丸ｺﾞｼｯｸM-PRO</vt:lpstr>
      <vt:lpstr>HG丸ｺﾞｼｯｸM-PRO</vt:lpstr>
      <vt:lpstr>游ゴシック</vt:lpstr>
      <vt:lpstr>Arial</vt:lpstr>
      <vt:lpstr>Arial Narrow</vt:lpstr>
      <vt:lpstr>Calibri</vt:lpstr>
      <vt:lpstr>Trebuchet MS</vt:lpstr>
      <vt:lpstr>Wingdings 3</vt:lpstr>
      <vt:lpstr>デザインの設定</vt:lpstr>
      <vt:lpstr>ファセット</vt:lpstr>
      <vt:lpstr>20２3年8月5日　 クラブ職業奉仕委員長会議 </vt:lpstr>
      <vt:lpstr>本日の内容</vt:lpstr>
      <vt:lpstr>１．職業奉仕委員会委員紹介</vt:lpstr>
      <vt:lpstr>２．委員会活動日程・内容</vt:lpstr>
      <vt:lpstr>３．2023-２4年度活動方針 </vt:lpstr>
      <vt:lpstr>３．2023-２4年度活動方針 </vt:lpstr>
      <vt:lpstr>３．2023-24年度活動方針 </vt:lpstr>
      <vt:lpstr>４．2023-２4年度活動計画</vt:lpstr>
      <vt:lpstr>４．2023-２4年度活動計画</vt:lpstr>
      <vt:lpstr>４．2023-24年度活動計画</vt:lpstr>
      <vt:lpstr>４．2023-24年度活動計画</vt:lpstr>
      <vt:lpstr>４．2023-24年度活動計画</vt:lpstr>
      <vt:lpstr>４．2023-２4年度活動計画 </vt:lpstr>
      <vt:lpstr>４．2023-２4年度活動計画 </vt:lpstr>
      <vt:lpstr>５．職業奉仕委員会HPの説明</vt:lpstr>
      <vt:lpstr>５．職業奉仕委員会HPの説明</vt:lpstr>
      <vt:lpstr>５．職業奉仕委員会HPの説明</vt:lpstr>
      <vt:lpstr>５．職業奉仕委員会HPの説明</vt:lpstr>
      <vt:lpstr>５．職業奉仕委員会HPの説明</vt:lpstr>
      <vt:lpstr>PowerPoint プレゼンテーション</vt:lpstr>
      <vt:lpstr>職業奉仕は、むずかしい？</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国際ロータリー2660</dc:creator>
  <cp:lastModifiedBy>岡松 展明</cp:lastModifiedBy>
  <cp:revision>52</cp:revision>
  <dcterms:created xsi:type="dcterms:W3CDTF">2022-03-25T02:29:35Z</dcterms:created>
  <dcterms:modified xsi:type="dcterms:W3CDTF">2023-08-09T05:07:11Z</dcterms:modified>
</cp:coreProperties>
</file>