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20" r:id="rId2"/>
    <p:sldMasterId id="2147483732" r:id="rId3"/>
    <p:sldMasterId id="2147483744" r:id="rId4"/>
    <p:sldMasterId id="2147483756" r:id="rId5"/>
  </p:sldMasterIdLst>
  <p:notesMasterIdLst>
    <p:notesMasterId r:id="rId47"/>
  </p:notesMasterIdLst>
  <p:sldIdLst>
    <p:sldId id="258" r:id="rId6"/>
    <p:sldId id="460" r:id="rId7"/>
    <p:sldId id="462" r:id="rId8"/>
    <p:sldId id="441" r:id="rId9"/>
    <p:sldId id="374" r:id="rId10"/>
    <p:sldId id="368" r:id="rId11"/>
    <p:sldId id="461" r:id="rId12"/>
    <p:sldId id="396" r:id="rId13"/>
    <p:sldId id="454" r:id="rId14"/>
    <p:sldId id="435" r:id="rId15"/>
    <p:sldId id="431" r:id="rId16"/>
    <p:sldId id="333" r:id="rId17"/>
    <p:sldId id="342" r:id="rId18"/>
    <p:sldId id="398" r:id="rId19"/>
    <p:sldId id="455" r:id="rId20"/>
    <p:sldId id="434" r:id="rId21"/>
    <p:sldId id="463" r:id="rId22"/>
    <p:sldId id="453" r:id="rId23"/>
    <p:sldId id="281" r:id="rId24"/>
    <p:sldId id="397" r:id="rId25"/>
    <p:sldId id="421" r:id="rId26"/>
    <p:sldId id="349" r:id="rId27"/>
    <p:sldId id="351" r:id="rId28"/>
    <p:sldId id="429" r:id="rId29"/>
    <p:sldId id="430" r:id="rId30"/>
    <p:sldId id="437" r:id="rId31"/>
    <p:sldId id="438" r:id="rId32"/>
    <p:sldId id="439" r:id="rId33"/>
    <p:sldId id="440" r:id="rId34"/>
    <p:sldId id="457" r:id="rId35"/>
    <p:sldId id="456" r:id="rId36"/>
    <p:sldId id="443" r:id="rId37"/>
    <p:sldId id="444" r:id="rId38"/>
    <p:sldId id="450" r:id="rId39"/>
    <p:sldId id="445" r:id="rId40"/>
    <p:sldId id="446" r:id="rId41"/>
    <p:sldId id="447" r:id="rId42"/>
    <p:sldId id="448" r:id="rId43"/>
    <p:sldId id="449" r:id="rId44"/>
    <p:sldId id="452" r:id="rId45"/>
    <p:sldId id="451" r:id="rId46"/>
  </p:sldIdLst>
  <p:sldSz cx="12192000" cy="6858000"/>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C15811"/>
    <a:srgbClr val="FF66CC"/>
    <a:srgbClr val="FF0000"/>
    <a:srgbClr val="FFC301"/>
    <a:srgbClr val="F2B800"/>
    <a:srgbClr val="E96B15"/>
    <a:srgbClr val="EC73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2" d="100"/>
          <a:sy n="72" d="100"/>
        </p:scale>
        <p:origin x="59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ja-JP" altLang="en-US" dirty="0">
                <a:latin typeface="BIZ UDPゴシック" panose="020B0400000000000000" pitchFamily="50" charset="-128"/>
                <a:ea typeface="BIZ UDPゴシック" panose="020B0400000000000000" pitchFamily="50" charset="-128"/>
              </a:rPr>
              <a:t>会員数毎のクラブ数</a:t>
            </a:r>
            <a:endParaRPr lang="en-US" altLang="ja-JP" dirty="0">
              <a:latin typeface="BIZ UDPゴシック" panose="020B0400000000000000" pitchFamily="50" charset="-128"/>
              <a:ea typeface="BIZ UDPゴシック" panose="020B0400000000000000" pitchFamily="50" charset="-128"/>
            </a:endParaRPr>
          </a:p>
        </c:rich>
      </c:tx>
      <c:layout>
        <c:manualLayout>
          <c:xMode val="edge"/>
          <c:yMode val="edge"/>
          <c:x val="0.36223590265236549"/>
          <c:y val="5.3785959831628767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ja-JP"/>
        </a:p>
      </c:txPr>
    </c:title>
    <c:autoTitleDeleted val="0"/>
    <c:plotArea>
      <c:layout>
        <c:manualLayout>
          <c:layoutTarget val="inner"/>
          <c:xMode val="edge"/>
          <c:yMode val="edge"/>
          <c:x val="0.32757251497408985"/>
          <c:y val="0.15515503507197095"/>
          <c:w val="0.37755645092858375"/>
          <c:h val="0.74133841131164713"/>
        </c:manualLayout>
      </c:layout>
      <c:pieChart>
        <c:varyColors val="1"/>
        <c:ser>
          <c:idx val="0"/>
          <c:order val="0"/>
          <c:tx>
            <c:strRef>
              <c:f>Sheet1!$B$1</c:f>
              <c:strCache>
                <c:ptCount val="1"/>
                <c:pt idx="0">
                  <c:v>列1</c:v>
                </c:pt>
              </c:strCache>
            </c:strRef>
          </c:tx>
          <c:dPt>
            <c:idx val="0"/>
            <c:bubble3D val="0"/>
            <c:spPr>
              <a:gradFill rotWithShape="1">
                <a:gsLst>
                  <a:gs pos="0">
                    <a:schemeClr val="accent2">
                      <a:tint val="50000"/>
                      <a:satMod val="103000"/>
                      <a:lumMod val="102000"/>
                      <a:tint val="94000"/>
                    </a:schemeClr>
                  </a:gs>
                  <a:gs pos="50000">
                    <a:schemeClr val="accent2">
                      <a:tint val="50000"/>
                      <a:satMod val="110000"/>
                      <a:lumMod val="100000"/>
                      <a:shade val="100000"/>
                    </a:schemeClr>
                  </a:gs>
                  <a:gs pos="100000">
                    <a:schemeClr val="accent2">
                      <a:tint val="50000"/>
                      <a:lumMod val="99000"/>
                      <a:satMod val="120000"/>
                      <a:shade val="78000"/>
                    </a:schemeClr>
                  </a:gs>
                </a:gsLst>
                <a:lin ang="5400000" scaled="0"/>
              </a:gradFill>
              <a:ln>
                <a:noFill/>
              </a:ln>
              <a:effectLst/>
            </c:spPr>
            <c:extLst>
              <c:ext xmlns:c16="http://schemas.microsoft.com/office/drawing/2014/chart" uri="{C3380CC4-5D6E-409C-BE32-E72D297353CC}">
                <c16:uniqueId val="{00000005-A163-42D8-BDE1-13C7FEEAEFF7}"/>
              </c:ext>
            </c:extLst>
          </c:dPt>
          <c:dPt>
            <c:idx val="1"/>
            <c:bubble3D val="0"/>
            <c:spPr>
              <a:gradFill rotWithShape="1">
                <a:gsLst>
                  <a:gs pos="0">
                    <a:schemeClr val="accent2">
                      <a:tint val="70000"/>
                      <a:satMod val="103000"/>
                      <a:lumMod val="102000"/>
                      <a:tint val="94000"/>
                    </a:schemeClr>
                  </a:gs>
                  <a:gs pos="50000">
                    <a:schemeClr val="accent2">
                      <a:tint val="70000"/>
                      <a:satMod val="110000"/>
                      <a:lumMod val="100000"/>
                      <a:shade val="100000"/>
                    </a:schemeClr>
                  </a:gs>
                  <a:gs pos="100000">
                    <a:schemeClr val="accent2">
                      <a:tint val="70000"/>
                      <a:lumMod val="99000"/>
                      <a:satMod val="120000"/>
                      <a:shade val="78000"/>
                    </a:schemeClr>
                  </a:gs>
                </a:gsLst>
                <a:lin ang="5400000" scaled="0"/>
              </a:gradFill>
              <a:ln>
                <a:noFill/>
              </a:ln>
              <a:effectLst/>
            </c:spPr>
            <c:extLst>
              <c:ext xmlns:c16="http://schemas.microsoft.com/office/drawing/2014/chart" uri="{C3380CC4-5D6E-409C-BE32-E72D297353CC}">
                <c16:uniqueId val="{00000006-A163-42D8-BDE1-13C7FEEAEFF7}"/>
              </c:ext>
            </c:extLst>
          </c:dPt>
          <c:dPt>
            <c:idx val="2"/>
            <c:bubble3D val="0"/>
            <c:spPr>
              <a:gradFill rotWithShape="1">
                <a:gsLst>
                  <a:gs pos="0">
                    <a:schemeClr val="accent2">
                      <a:tint val="90000"/>
                      <a:satMod val="103000"/>
                      <a:lumMod val="102000"/>
                      <a:tint val="94000"/>
                    </a:schemeClr>
                  </a:gs>
                  <a:gs pos="50000">
                    <a:schemeClr val="accent2">
                      <a:tint val="90000"/>
                      <a:satMod val="110000"/>
                      <a:lumMod val="100000"/>
                      <a:shade val="100000"/>
                    </a:schemeClr>
                  </a:gs>
                  <a:gs pos="100000">
                    <a:schemeClr val="accent2">
                      <a:tint val="90000"/>
                      <a:lumMod val="99000"/>
                      <a:satMod val="120000"/>
                      <a:shade val="78000"/>
                    </a:schemeClr>
                  </a:gs>
                </a:gsLst>
                <a:lin ang="5400000" scaled="0"/>
              </a:gradFill>
              <a:ln>
                <a:noFill/>
              </a:ln>
              <a:effectLst/>
            </c:spPr>
            <c:extLst>
              <c:ext xmlns:c16="http://schemas.microsoft.com/office/drawing/2014/chart" uri="{C3380CC4-5D6E-409C-BE32-E72D297353CC}">
                <c16:uniqueId val="{00000002-A163-42D8-BDE1-13C7FEEAEFF7}"/>
              </c:ext>
            </c:extLst>
          </c:dPt>
          <c:dPt>
            <c:idx val="3"/>
            <c:bubble3D val="0"/>
            <c:spPr>
              <a:solidFill>
                <a:schemeClr val="accent5">
                  <a:lumMod val="40000"/>
                  <a:lumOff val="60000"/>
                </a:schemeClr>
              </a:solidFill>
              <a:ln>
                <a:noFill/>
              </a:ln>
              <a:effectLst/>
            </c:spPr>
            <c:extLst>
              <c:ext xmlns:c16="http://schemas.microsoft.com/office/drawing/2014/chart" uri="{C3380CC4-5D6E-409C-BE32-E72D297353CC}">
                <c16:uniqueId val="{00000003-A163-42D8-BDE1-13C7FEEAEFF7}"/>
              </c:ext>
            </c:extLst>
          </c:dPt>
          <c:dPt>
            <c:idx val="4"/>
            <c:bubble3D val="0"/>
            <c:spPr>
              <a:solidFill>
                <a:schemeClr val="accent5">
                  <a:lumMod val="20000"/>
                  <a:lumOff val="80000"/>
                </a:schemeClr>
              </a:solidFill>
              <a:ln w="38100">
                <a:noFill/>
              </a:ln>
              <a:effectLst/>
            </c:spPr>
            <c:extLst>
              <c:ext xmlns:c16="http://schemas.microsoft.com/office/drawing/2014/chart" uri="{C3380CC4-5D6E-409C-BE32-E72D297353CC}">
                <c16:uniqueId val="{00000004-A163-42D8-BDE1-13C7FEEAEFF7}"/>
              </c:ext>
            </c:extLst>
          </c:dPt>
          <c:dPt>
            <c:idx val="5"/>
            <c:bubble3D val="0"/>
            <c:spPr>
              <a:gradFill rotWithShape="1">
                <a:gsLst>
                  <a:gs pos="0">
                    <a:schemeClr val="accent2">
                      <a:shade val="50000"/>
                      <a:satMod val="103000"/>
                      <a:lumMod val="102000"/>
                      <a:tint val="94000"/>
                    </a:schemeClr>
                  </a:gs>
                  <a:gs pos="50000">
                    <a:schemeClr val="accent2">
                      <a:shade val="50000"/>
                      <a:satMod val="110000"/>
                      <a:lumMod val="100000"/>
                      <a:shade val="100000"/>
                    </a:schemeClr>
                  </a:gs>
                  <a:gs pos="100000">
                    <a:schemeClr val="accent2">
                      <a:shade val="50000"/>
                      <a:lumMod val="99000"/>
                      <a:satMod val="120000"/>
                      <a:shade val="78000"/>
                    </a:schemeClr>
                  </a:gs>
                </a:gsLst>
                <a:lin ang="5400000" scaled="0"/>
              </a:gradFill>
              <a:ln>
                <a:noFill/>
              </a:ln>
              <a:effectLst/>
            </c:spPr>
            <c:extLst>
              <c:ext xmlns:c16="http://schemas.microsoft.com/office/drawing/2014/chart" uri="{C3380CC4-5D6E-409C-BE32-E72D297353CC}">
                <c16:uniqueId val="{0000000B-0405-4C49-8D02-DEC64D5F1D6C}"/>
              </c:ext>
            </c:extLst>
          </c:dPt>
          <c:dLbls>
            <c:dLbl>
              <c:idx val="0"/>
              <c:layout>
                <c:manualLayout>
                  <c:x val="-7.5459722943984536E-2"/>
                  <c:y val="0.20313440376856606"/>
                </c:manualLayout>
              </c:layout>
              <c:tx>
                <c:rich>
                  <a:bodyPr/>
                  <a:lstStyle/>
                  <a:p>
                    <a:fld id="{8B9F31F6-6928-4796-A772-0189E367BECD}" type="CATEGORYNAME">
                      <a:rPr lang="ja-JP" altLang="en-US" sz="1400"/>
                      <a:pPr/>
                      <a:t>[分類名]</a:t>
                    </a:fld>
                    <a:r>
                      <a:rPr lang="ja-JP" altLang="en-US" sz="1400" baseline="0" dirty="0"/>
                      <a:t>
</a:t>
                    </a:r>
                    <a:r>
                      <a:rPr lang="en-US" altLang="ja-JP" sz="2000" baseline="0" dirty="0">
                        <a:latin typeface="BIZ UDPゴシック" panose="020B0400000000000000" pitchFamily="50" charset="-128"/>
                        <a:ea typeface="BIZ UDPゴシック" panose="020B0400000000000000" pitchFamily="50" charset="-128"/>
                      </a:rPr>
                      <a:t>11</a:t>
                    </a:r>
                    <a:endParaRPr lang="ja-JP" altLang="en-US" sz="1400" baseline="0" dirty="0">
                      <a:latin typeface="BIZ UDPゴシック" panose="020B0400000000000000" pitchFamily="50" charset="-128"/>
                      <a:ea typeface="BIZ UDPゴシック" panose="020B0400000000000000" pitchFamily="50" charset="-128"/>
                    </a:endParaRPr>
                  </a:p>
                  <a:p>
                    <a:fld id="{8EC34729-4DFA-4E6A-AFCA-AF1070F5B004}" type="PERCENTAGE">
                      <a:rPr lang="en-US" altLang="ja-JP" sz="1400" baseline="0" smtClean="0"/>
                      <a:pPr/>
                      <a:t>[パーセンテージ]</a:t>
                    </a:fld>
                    <a:endParaRPr lang="ja-JP" altLang="en-US"/>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163-42D8-BDE1-13C7FEEAEFF7}"/>
                </c:ext>
              </c:extLst>
            </c:dLbl>
            <c:dLbl>
              <c:idx val="1"/>
              <c:layout>
                <c:manualLayout>
                  <c:x val="-0.13528238585095273"/>
                  <c:y val="-4.9872713620257711E-3"/>
                </c:manualLayout>
              </c:layout>
              <c:tx>
                <c:rich>
                  <a:bodyPr/>
                  <a:lstStyle/>
                  <a:p>
                    <a:fld id="{5FE3A3DB-8DA1-4670-B951-4E8E80C60A67}" type="CATEGORYNAME">
                      <a:rPr lang="ja-JP" altLang="en-US">
                        <a:latin typeface="BIZ UDPゴシック" panose="020B0400000000000000" pitchFamily="50" charset="-128"/>
                        <a:ea typeface="BIZ UDPゴシック" panose="020B0400000000000000" pitchFamily="50" charset="-128"/>
                      </a:rPr>
                      <a:pPr/>
                      <a:t>[分類名]</a:t>
                    </a:fld>
                    <a:r>
                      <a:rPr lang="ja-JP" altLang="en-US" baseline="0" dirty="0"/>
                      <a:t>
</a:t>
                    </a:r>
                    <a:r>
                      <a:rPr lang="en-US" altLang="ja-JP" sz="2000" baseline="0" dirty="0">
                        <a:latin typeface="BIZ UDPゴシック" panose="020B0400000000000000" pitchFamily="50" charset="-128"/>
                        <a:ea typeface="BIZ UDPゴシック" panose="020B0400000000000000" pitchFamily="50" charset="-128"/>
                      </a:rPr>
                      <a:t>18</a:t>
                    </a:r>
                    <a:endParaRPr lang="ja-JP" altLang="en-US" baseline="0" dirty="0">
                      <a:latin typeface="BIZ UDPゴシック" panose="020B0400000000000000" pitchFamily="50" charset="-128"/>
                      <a:ea typeface="BIZ UDPゴシック" panose="020B0400000000000000" pitchFamily="50" charset="-128"/>
                    </a:endParaRPr>
                  </a:p>
                  <a:p>
                    <a:fld id="{3B246220-9BB8-4D7C-A170-621870E66059}" type="PERCENTAGE">
                      <a:rPr lang="en-US" altLang="ja-JP" baseline="0" smtClean="0"/>
                      <a:pPr/>
                      <a:t>[パーセンテージ]</a:t>
                    </a:fld>
                    <a:endParaRPr lang="ja-JP" altLang="en-US"/>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A163-42D8-BDE1-13C7FEEAEFF7}"/>
                </c:ext>
              </c:extLst>
            </c:dLbl>
            <c:dLbl>
              <c:idx val="2"/>
              <c:layout>
                <c:manualLayout>
                  <c:x val="0.10587194239589398"/>
                  <c:y val="-0.20997911664819452"/>
                </c:manualLayout>
              </c:layout>
              <c:tx>
                <c:rich>
                  <a:bodyPr/>
                  <a:lstStyle/>
                  <a:p>
                    <a:fld id="{6C9E671A-9143-48D9-BD53-24AA88F94AFC}" type="CATEGORYNAME">
                      <a:rPr lang="ja-JP" altLang="en-US" smtClean="0">
                        <a:latin typeface="BIZ UDPゴシック" panose="020B0400000000000000" pitchFamily="50" charset="-128"/>
                        <a:ea typeface="BIZ UDPゴシック" panose="020B0400000000000000" pitchFamily="50" charset="-128"/>
                      </a:rPr>
                      <a:pPr/>
                      <a:t>[分類名]</a:t>
                    </a:fld>
                    <a:endParaRPr lang="ja-JP" altLang="en-US" dirty="0">
                      <a:latin typeface="BIZ UDPゴシック" panose="020B0400000000000000" pitchFamily="50" charset="-128"/>
                      <a:ea typeface="BIZ UDPゴシック" panose="020B0400000000000000" pitchFamily="50" charset="-128"/>
                    </a:endParaRPr>
                  </a:p>
                  <a:p>
                    <a:r>
                      <a:rPr lang="en-US" altLang="ja-JP" sz="1800" baseline="0" dirty="0">
                        <a:latin typeface="BIZ UDPゴシック" panose="020B0400000000000000" pitchFamily="50" charset="-128"/>
                        <a:ea typeface="BIZ UDPゴシック" panose="020B0400000000000000" pitchFamily="50" charset="-128"/>
                      </a:rPr>
                      <a:t>32</a:t>
                    </a:r>
                    <a:r>
                      <a:rPr lang="ja-JP" altLang="en-US" baseline="0" dirty="0">
                        <a:latin typeface="BIZ UDPゴシック" panose="020B0400000000000000" pitchFamily="50" charset="-128"/>
                        <a:ea typeface="BIZ UDPゴシック" panose="020B0400000000000000" pitchFamily="50" charset="-128"/>
                      </a:rPr>
                      <a:t>
</a:t>
                    </a:r>
                    <a:fld id="{808EE950-3C4C-456B-801B-5CE790BF56B9}" type="PERCENTAGE">
                      <a:rPr lang="en-US" altLang="ja-JP" sz="1050" baseline="0">
                        <a:latin typeface="BIZ UDPゴシック" panose="020B0400000000000000" pitchFamily="50" charset="-128"/>
                        <a:ea typeface="BIZ UDPゴシック" panose="020B0400000000000000" pitchFamily="50" charset="-128"/>
                      </a:rPr>
                      <a:pPr/>
                      <a:t>[パーセンテージ]</a:t>
                    </a:fld>
                    <a:endParaRPr lang="ja-JP" altLang="en-US" baseline="0" dirty="0">
                      <a:latin typeface="BIZ UDPゴシック" panose="020B0400000000000000" pitchFamily="50" charset="-128"/>
                      <a:ea typeface="BIZ UDPゴシック" panose="020B0400000000000000" pitchFamily="50" charset="-128"/>
                    </a:endParaRP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A163-42D8-BDE1-13C7FEEAEFF7}"/>
                </c:ext>
              </c:extLst>
            </c:dLbl>
            <c:dLbl>
              <c:idx val="3"/>
              <c:layout>
                <c:manualLayout>
                  <c:x val="0.104651665795632"/>
                  <c:y val="0.15101404874005497"/>
                </c:manualLayout>
              </c:layout>
              <c:tx>
                <c:rich>
                  <a:bodyPr/>
                  <a:lstStyle/>
                  <a:p>
                    <a:fld id="{FCA85F00-F33A-4835-9AAD-E06FE6D97471}" type="CATEGORYNAME">
                      <a:rPr lang="ja-JP" altLang="en-US" sz="1200" smtClean="0">
                        <a:latin typeface="BIZ UDPゴシック" panose="020B0400000000000000" pitchFamily="50" charset="-128"/>
                        <a:ea typeface="BIZ UDPゴシック" panose="020B0400000000000000" pitchFamily="50" charset="-128"/>
                      </a:rPr>
                      <a:pPr/>
                      <a:t>[分類名]</a:t>
                    </a:fld>
                    <a:endParaRPr lang="ja-JP" altLang="en-US" sz="1200" dirty="0">
                      <a:latin typeface="BIZ UDPゴシック" panose="020B0400000000000000" pitchFamily="50" charset="-128"/>
                      <a:ea typeface="BIZ UDPゴシック" panose="020B0400000000000000" pitchFamily="50" charset="-128"/>
                    </a:endParaRPr>
                  </a:p>
                  <a:p>
                    <a:r>
                      <a:rPr lang="en-US" altLang="ja-JP" sz="1800" baseline="0" dirty="0">
                        <a:latin typeface="BIZ UDPゴシック" panose="020B0400000000000000" pitchFamily="50" charset="-128"/>
                        <a:ea typeface="BIZ UDPゴシック" panose="020B0400000000000000" pitchFamily="50" charset="-128"/>
                      </a:rPr>
                      <a:t>12</a:t>
                    </a:r>
                    <a:r>
                      <a:rPr lang="ja-JP" altLang="en-US" sz="1200" baseline="0" dirty="0">
                        <a:latin typeface="BIZ UDPゴシック" panose="020B0400000000000000" pitchFamily="50" charset="-128"/>
                        <a:ea typeface="BIZ UDPゴシック" panose="020B0400000000000000" pitchFamily="50" charset="-128"/>
                      </a:rPr>
                      <a:t>
</a:t>
                    </a:r>
                    <a:fld id="{07A8F648-B03D-48C2-BF86-2CF0B8A05AD5}" type="PERCENTAGE">
                      <a:rPr lang="en-US" altLang="ja-JP" sz="1050" baseline="0">
                        <a:latin typeface="BIZ UDPゴシック" panose="020B0400000000000000" pitchFamily="50" charset="-128"/>
                        <a:ea typeface="BIZ UDPゴシック" panose="020B0400000000000000" pitchFamily="50" charset="-128"/>
                      </a:rPr>
                      <a:pPr/>
                      <a:t>[パーセンテージ]</a:t>
                    </a:fld>
                    <a:endParaRPr lang="ja-JP" altLang="en-US" sz="1200" baseline="0" dirty="0">
                      <a:latin typeface="BIZ UDPゴシック" panose="020B0400000000000000" pitchFamily="50" charset="-128"/>
                      <a:ea typeface="BIZ UDPゴシック" panose="020B0400000000000000" pitchFamily="50" charset="-128"/>
                    </a:endParaRP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163-42D8-BDE1-13C7FEEAEFF7}"/>
                </c:ext>
              </c:extLst>
            </c:dLbl>
            <c:dLbl>
              <c:idx val="4"/>
              <c:layout>
                <c:manualLayout>
                  <c:x val="4.5619988975908299E-2"/>
                  <c:y val="0.14872220229365352"/>
                </c:manualLayout>
              </c:layout>
              <c:tx>
                <c:rich>
                  <a:bodyPr/>
                  <a:lstStyle/>
                  <a:p>
                    <a:fld id="{C6A07E69-3402-46E7-BCE9-48657407886F}" type="CATEGORYNAME">
                      <a:rPr lang="ja-JP" altLang="en-US">
                        <a:latin typeface="BIZ UDPゴシック" panose="020B0400000000000000" pitchFamily="50" charset="-128"/>
                        <a:ea typeface="BIZ UDPゴシック" panose="020B0400000000000000" pitchFamily="50" charset="-128"/>
                      </a:rPr>
                      <a:pPr/>
                      <a:t>[分類名]</a:t>
                    </a:fld>
                    <a:r>
                      <a:rPr lang="ja-JP" altLang="en-US" baseline="0" dirty="0">
                        <a:latin typeface="BIZ UDPゴシック" panose="020B0400000000000000" pitchFamily="50" charset="-128"/>
                        <a:ea typeface="BIZ UDPゴシック" panose="020B0400000000000000" pitchFamily="50" charset="-128"/>
                      </a:rPr>
                      <a:t>
</a:t>
                    </a:r>
                    <a:r>
                      <a:rPr lang="en-US" altLang="ja-JP" sz="1800" baseline="0" dirty="0">
                        <a:latin typeface="BIZ UDPゴシック" panose="020B0400000000000000" pitchFamily="50" charset="-128"/>
                        <a:ea typeface="BIZ UDPゴシック" panose="020B0400000000000000" pitchFamily="50" charset="-128"/>
                      </a:rPr>
                      <a:t>5</a:t>
                    </a:r>
                    <a:endParaRPr lang="ja-JP" altLang="en-US" baseline="0" dirty="0">
                      <a:latin typeface="BIZ UDPゴシック" panose="020B0400000000000000" pitchFamily="50" charset="-128"/>
                      <a:ea typeface="BIZ UDPゴシック" panose="020B0400000000000000" pitchFamily="50" charset="-128"/>
                    </a:endParaRPr>
                  </a:p>
                  <a:p>
                    <a:fld id="{4F828ACC-547F-4991-9EC1-C251309CE305}" type="PERCENTAGE">
                      <a:rPr lang="en-US" altLang="ja-JP" sz="1050" baseline="0" smtClean="0">
                        <a:latin typeface="BIZ UDPゴシック" panose="020B0400000000000000" pitchFamily="50" charset="-128"/>
                        <a:ea typeface="BIZ UDPゴシック" panose="020B0400000000000000" pitchFamily="50" charset="-128"/>
                      </a:rPr>
                      <a:pPr/>
                      <a:t>[パーセンテージ]</a:t>
                    </a:fld>
                    <a:endParaRPr lang="ja-JP" altLang="en-US"/>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A163-42D8-BDE1-13C7FEEAEFF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ja-JP"/>
              </a:p>
            </c:txPr>
            <c:dLblPos val="inEnd"/>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Sheet1!$A$2:$A$7</c:f>
              <c:strCache>
                <c:ptCount val="5"/>
                <c:pt idx="0">
                  <c:v>20名以下</c:v>
                </c:pt>
                <c:pt idx="1">
                  <c:v>21～30名</c:v>
                </c:pt>
                <c:pt idx="2">
                  <c:v>31～50名</c:v>
                </c:pt>
                <c:pt idx="3">
                  <c:v>51～100名</c:v>
                </c:pt>
                <c:pt idx="4">
                  <c:v>100名以上</c:v>
                </c:pt>
              </c:strCache>
            </c:strRef>
          </c:cat>
          <c:val>
            <c:numRef>
              <c:f>Sheet1!$B$2:$B$7</c:f>
              <c:numCache>
                <c:formatCode>General</c:formatCode>
                <c:ptCount val="6"/>
                <c:pt idx="0">
                  <c:v>11</c:v>
                </c:pt>
                <c:pt idx="1">
                  <c:v>18</c:v>
                </c:pt>
                <c:pt idx="2">
                  <c:v>32</c:v>
                </c:pt>
                <c:pt idx="3">
                  <c:v>12</c:v>
                </c:pt>
                <c:pt idx="4">
                  <c:v>5</c:v>
                </c:pt>
              </c:numCache>
            </c:numRef>
          </c:val>
          <c:extLst>
            <c:ext xmlns:c16="http://schemas.microsoft.com/office/drawing/2014/chart" uri="{C3380CC4-5D6E-409C-BE32-E72D297353CC}">
              <c16:uniqueId val="{00000000-A163-42D8-BDE1-13C7FEEAEFF7}"/>
            </c:ext>
          </c:extLst>
        </c:ser>
        <c:dLbls>
          <c:dLblPos val="in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a:gsLst>
        <a:gs pos="0">
          <a:schemeClr val="accent1">
            <a:lumMod val="5000"/>
            <a:lumOff val="95000"/>
          </a:schemeClr>
        </a:gs>
        <a:gs pos="52000">
          <a:schemeClr val="accent3">
            <a:lumMod val="60000"/>
            <a:lumOff val="40000"/>
          </a:schemeClr>
        </a:gs>
        <a:gs pos="100000">
          <a:schemeClr val="bg1"/>
        </a:gs>
      </a:gsLst>
      <a:lin ang="5400000" scaled="1"/>
    </a:gradFill>
    <a:ln>
      <a:noFill/>
    </a:ln>
    <a:effectLst/>
  </c:spPr>
  <c:txPr>
    <a:bodyPr/>
    <a:lstStyle/>
    <a:p>
      <a:pPr>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79CD4A-15C3-4E63-8156-B3E79C50AD13}" type="doc">
      <dgm:prSet loTypeId="urn:microsoft.com/office/officeart/2005/8/layout/matrix1" loCatId="matrix" qsTypeId="urn:microsoft.com/office/officeart/2005/8/quickstyle/simple3" qsCatId="simple" csTypeId="urn:microsoft.com/office/officeart/2005/8/colors/accent2_5" csCatId="accent2" phldr="1"/>
      <dgm:spPr/>
      <dgm:t>
        <a:bodyPr/>
        <a:lstStyle/>
        <a:p>
          <a:endParaRPr kumimoji="1" lang="ja-JP" altLang="en-US"/>
        </a:p>
      </dgm:t>
    </dgm:pt>
    <dgm:pt modelId="{69D23772-CA39-40B4-AB55-25D8FA3F9E02}">
      <dgm:prSet phldrT="[テキスト]" custT="1">
        <dgm:style>
          <a:lnRef idx="2">
            <a:schemeClr val="accent2"/>
          </a:lnRef>
          <a:fillRef idx="1">
            <a:schemeClr val="lt1"/>
          </a:fillRef>
          <a:effectRef idx="0">
            <a:schemeClr val="accent2"/>
          </a:effectRef>
          <a:fontRef idx="minor">
            <a:schemeClr val="dk1"/>
          </a:fontRef>
        </dgm:style>
      </dgm:prSet>
      <dgm:spPr>
        <a:ln w="76200"/>
      </dgm:spPr>
      <dgm:t>
        <a:bodyPr/>
        <a:lstStyle/>
        <a:p>
          <a:r>
            <a:rPr kumimoji="1" lang="ja-JP" altLang="en-US" sz="3200" b="1" dirty="0">
              <a:latin typeface="BIZ UDPゴシック" panose="020B0400000000000000" pitchFamily="50" charset="-128"/>
              <a:ea typeface="BIZ UDPゴシック" panose="020B0400000000000000" pitchFamily="50" charset="-128"/>
            </a:rPr>
            <a:t>各クラブ</a:t>
          </a:r>
          <a:br>
            <a:rPr kumimoji="1" lang="en-US" altLang="ja-JP" sz="3200" b="1" dirty="0">
              <a:latin typeface="BIZ UDPゴシック" panose="020B0400000000000000" pitchFamily="50" charset="-128"/>
              <a:ea typeface="BIZ UDPゴシック" panose="020B0400000000000000" pitchFamily="50" charset="-128"/>
            </a:rPr>
          </a:br>
          <a:r>
            <a:rPr kumimoji="1" lang="ja-JP" altLang="en-US" sz="2000" b="0" dirty="0">
              <a:latin typeface="BIZ UDPゴシック" panose="020B0400000000000000" pitchFamily="50" charset="-128"/>
              <a:ea typeface="BIZ UDPゴシック" panose="020B0400000000000000" pitchFamily="50" charset="-128"/>
            </a:rPr>
            <a:t>に対して</a:t>
          </a:r>
        </a:p>
      </dgm:t>
    </dgm:pt>
    <dgm:pt modelId="{D59F50F5-1EFA-4BBE-9549-AE5732AA8EAD}" type="parTrans" cxnId="{06B5A104-D043-4794-A66D-0AA12A5486E4}">
      <dgm:prSet/>
      <dgm:spPr/>
      <dgm:t>
        <a:bodyPr/>
        <a:lstStyle/>
        <a:p>
          <a:endParaRPr kumimoji="1" lang="ja-JP" altLang="en-US"/>
        </a:p>
      </dgm:t>
    </dgm:pt>
    <dgm:pt modelId="{28491392-5F5D-4D66-B3C7-45928745E82B}" type="sibTrans" cxnId="{06B5A104-D043-4794-A66D-0AA12A5486E4}">
      <dgm:prSet/>
      <dgm:spPr/>
      <dgm:t>
        <a:bodyPr/>
        <a:lstStyle/>
        <a:p>
          <a:endParaRPr kumimoji="1" lang="ja-JP" altLang="en-US"/>
        </a:p>
      </dgm:t>
    </dgm:pt>
    <dgm:pt modelId="{BAEC1F0E-4814-440F-AE6D-960F1401E192}">
      <dgm:prSet phldrT="[テキスト]" custT="1"/>
      <dgm:spPr>
        <a:ln>
          <a:noFill/>
        </a:ln>
      </dgm:spPr>
      <dgm:t>
        <a:bodyPr/>
        <a:lstStyle/>
        <a:p>
          <a:r>
            <a:rPr kumimoji="1" lang="ja-JP" altLang="en-US" sz="2400" dirty="0">
              <a:latin typeface="BIZ UDPゴシック" panose="020B0400000000000000" pitchFamily="50" charset="-128"/>
              <a:ea typeface="BIZ UDPゴシック" panose="020B0400000000000000" pitchFamily="50" charset="-128"/>
            </a:rPr>
            <a:t>地区会員増強</a:t>
          </a:r>
          <a:endParaRPr kumimoji="1" lang="en-US" altLang="ja-JP" sz="2400" dirty="0">
            <a:latin typeface="BIZ UDPゴシック" panose="020B0400000000000000" pitchFamily="50" charset="-128"/>
            <a:ea typeface="BIZ UDPゴシック" panose="020B0400000000000000" pitchFamily="50" charset="-128"/>
          </a:endParaRPr>
        </a:p>
        <a:p>
          <a:r>
            <a:rPr kumimoji="1" lang="ja-JP" altLang="en-US" sz="2400" dirty="0">
              <a:latin typeface="BIZ UDPゴシック" panose="020B0400000000000000" pitchFamily="50" charset="-128"/>
              <a:ea typeface="BIZ UDPゴシック" panose="020B0400000000000000" pitchFamily="50" charset="-128"/>
            </a:rPr>
            <a:t>セミナー開催</a:t>
          </a:r>
          <a:endParaRPr kumimoji="1" lang="en-US" altLang="ja-JP" sz="2400" dirty="0">
            <a:latin typeface="BIZ UDPゴシック" panose="020B0400000000000000" pitchFamily="50" charset="-128"/>
            <a:ea typeface="BIZ UDPゴシック" panose="020B0400000000000000" pitchFamily="50" charset="-128"/>
          </a:endParaRPr>
        </a:p>
        <a:p>
          <a:r>
            <a:rPr kumimoji="1" lang="ja-JP" altLang="en-US" sz="2400" dirty="0">
              <a:latin typeface="BIZ UDPゴシック" panose="020B0400000000000000" pitchFamily="50" charset="-128"/>
              <a:ea typeface="BIZ UDPゴシック" panose="020B0400000000000000" pitchFamily="50" charset="-128"/>
            </a:rPr>
            <a:t>卓話講師担当</a:t>
          </a:r>
        </a:p>
      </dgm:t>
    </dgm:pt>
    <dgm:pt modelId="{39C88D6F-F6D3-4752-9250-6046326D7F84}" type="parTrans" cxnId="{5A3D72A0-FCE1-414E-8752-156CB18BAB39}">
      <dgm:prSet/>
      <dgm:spPr/>
      <dgm:t>
        <a:bodyPr/>
        <a:lstStyle/>
        <a:p>
          <a:endParaRPr kumimoji="1" lang="ja-JP" altLang="en-US"/>
        </a:p>
      </dgm:t>
    </dgm:pt>
    <dgm:pt modelId="{D6994E6D-3E30-4185-87A1-7A06C060E430}" type="sibTrans" cxnId="{5A3D72A0-FCE1-414E-8752-156CB18BAB39}">
      <dgm:prSet/>
      <dgm:spPr/>
      <dgm:t>
        <a:bodyPr/>
        <a:lstStyle/>
        <a:p>
          <a:endParaRPr kumimoji="1" lang="ja-JP" altLang="en-US"/>
        </a:p>
      </dgm:t>
    </dgm:pt>
    <dgm:pt modelId="{B84C97D9-A72F-43E8-A878-09E1DC7CEFC1}">
      <dgm:prSet phldrT="[テキスト]" custT="1"/>
      <dgm:spPr>
        <a:ln>
          <a:noFill/>
        </a:ln>
      </dgm:spPr>
      <dgm:t>
        <a:bodyPr/>
        <a:lstStyle/>
        <a:p>
          <a:r>
            <a:rPr kumimoji="1" lang="ja-JP" altLang="en-US" sz="2400" dirty="0">
              <a:latin typeface="BIZ UDPゴシック" panose="020B0400000000000000" pitchFamily="50" charset="-128"/>
              <a:ea typeface="BIZ UDPゴシック" panose="020B0400000000000000" pitchFamily="50" charset="-128"/>
            </a:rPr>
            <a:t>地区クラブ活性化</a:t>
          </a:r>
          <a:endParaRPr kumimoji="1" lang="en-US" altLang="ja-JP" sz="2400" dirty="0">
            <a:latin typeface="BIZ UDPゴシック" panose="020B0400000000000000" pitchFamily="50" charset="-128"/>
            <a:ea typeface="BIZ UDPゴシック" panose="020B0400000000000000" pitchFamily="50" charset="-128"/>
          </a:endParaRPr>
        </a:p>
        <a:p>
          <a:r>
            <a:rPr kumimoji="1" lang="ja-JP" altLang="en-US" sz="2400" dirty="0">
              <a:latin typeface="BIZ UDPゴシック" panose="020B0400000000000000" pitchFamily="50" charset="-128"/>
              <a:ea typeface="BIZ UDPゴシック" panose="020B0400000000000000" pitchFamily="50" charset="-128"/>
            </a:rPr>
            <a:t>クラブビジョン作成の</a:t>
          </a:r>
          <a:endParaRPr kumimoji="1" lang="en-US" altLang="ja-JP" sz="2400" dirty="0">
            <a:latin typeface="BIZ UDPゴシック" panose="020B0400000000000000" pitchFamily="50" charset="-128"/>
            <a:ea typeface="BIZ UDPゴシック" panose="020B0400000000000000" pitchFamily="50" charset="-128"/>
          </a:endParaRPr>
        </a:p>
        <a:p>
          <a:r>
            <a:rPr kumimoji="1" lang="ja-JP" altLang="en-US" sz="2400" dirty="0">
              <a:solidFill>
                <a:schemeClr val="tx1"/>
              </a:solidFill>
              <a:latin typeface="BIZ UDPゴシック" panose="020B0400000000000000" pitchFamily="50" charset="-128"/>
              <a:ea typeface="BIZ UDPゴシック" panose="020B0400000000000000" pitchFamily="50" charset="-128"/>
            </a:rPr>
            <a:t>おてつだい</a:t>
          </a:r>
        </a:p>
      </dgm:t>
    </dgm:pt>
    <dgm:pt modelId="{EDCC7B71-2C8F-4F5A-AE68-D03067E372B6}" type="parTrans" cxnId="{22B45DAB-B4C2-4DB8-97F3-8A3CB1460969}">
      <dgm:prSet/>
      <dgm:spPr/>
      <dgm:t>
        <a:bodyPr/>
        <a:lstStyle/>
        <a:p>
          <a:endParaRPr kumimoji="1" lang="ja-JP" altLang="en-US"/>
        </a:p>
      </dgm:t>
    </dgm:pt>
    <dgm:pt modelId="{8A023B2F-60A2-4918-9ADA-0CB55C00B652}" type="sibTrans" cxnId="{22B45DAB-B4C2-4DB8-97F3-8A3CB1460969}">
      <dgm:prSet/>
      <dgm:spPr/>
      <dgm:t>
        <a:bodyPr/>
        <a:lstStyle/>
        <a:p>
          <a:endParaRPr kumimoji="1" lang="ja-JP" altLang="en-US"/>
        </a:p>
      </dgm:t>
    </dgm:pt>
    <dgm:pt modelId="{127EAB70-479D-47F1-A442-0CD410188547}">
      <dgm:prSet phldrT="[テキスト]" custT="1"/>
      <dgm:spPr>
        <a:ln>
          <a:noFill/>
        </a:ln>
      </dgm:spPr>
      <dgm:t>
        <a:bodyPr/>
        <a:lstStyle/>
        <a:p>
          <a:r>
            <a:rPr kumimoji="1" lang="ja-JP" altLang="en-US" sz="2400" dirty="0">
              <a:latin typeface="BIZ UDPゴシック" panose="020B0400000000000000" pitchFamily="50" charset="-128"/>
              <a:ea typeface="BIZ UDPゴシック" panose="020B0400000000000000" pitchFamily="50" charset="-128"/>
            </a:rPr>
            <a:t>会員維持活動の</a:t>
          </a:r>
          <a:endParaRPr kumimoji="1" lang="en-US" altLang="ja-JP" sz="2400" dirty="0">
            <a:latin typeface="BIZ UDPゴシック" panose="020B0400000000000000" pitchFamily="50" charset="-128"/>
            <a:ea typeface="BIZ UDPゴシック" panose="020B0400000000000000" pitchFamily="50" charset="-128"/>
          </a:endParaRPr>
        </a:p>
        <a:p>
          <a:r>
            <a:rPr kumimoji="1" lang="ja-JP" altLang="en-US" sz="2400" dirty="0">
              <a:latin typeface="BIZ UDPゴシック" panose="020B0400000000000000" pitchFamily="50" charset="-128"/>
              <a:ea typeface="BIZ UDPゴシック" panose="020B0400000000000000" pitchFamily="50" charset="-128"/>
            </a:rPr>
            <a:t>情報提供</a:t>
          </a:r>
          <a:endParaRPr kumimoji="1" lang="ja-JP" altLang="en-US" sz="1800" dirty="0">
            <a:latin typeface="BIZ UDPゴシック" panose="020B0400000000000000" pitchFamily="50" charset="-128"/>
            <a:ea typeface="BIZ UDPゴシック" panose="020B0400000000000000" pitchFamily="50" charset="-128"/>
          </a:endParaRPr>
        </a:p>
      </dgm:t>
    </dgm:pt>
    <dgm:pt modelId="{113CF579-C77C-4A2C-A39A-1167512063BA}" type="parTrans" cxnId="{19C5FFE1-70D1-4AD3-97DC-5F2F01BFD506}">
      <dgm:prSet/>
      <dgm:spPr/>
      <dgm:t>
        <a:bodyPr/>
        <a:lstStyle/>
        <a:p>
          <a:endParaRPr kumimoji="1" lang="ja-JP" altLang="en-US"/>
        </a:p>
      </dgm:t>
    </dgm:pt>
    <dgm:pt modelId="{95E33489-D582-4E5F-9317-6E27A90F0C93}" type="sibTrans" cxnId="{19C5FFE1-70D1-4AD3-97DC-5F2F01BFD506}">
      <dgm:prSet/>
      <dgm:spPr/>
      <dgm:t>
        <a:bodyPr/>
        <a:lstStyle/>
        <a:p>
          <a:endParaRPr kumimoji="1" lang="ja-JP" altLang="en-US"/>
        </a:p>
      </dgm:t>
    </dgm:pt>
    <dgm:pt modelId="{EF9EAEC0-A4DF-44F7-A569-2C9F96AFCE89}">
      <dgm:prSet phldrT="[テキスト]" custT="1"/>
      <dgm:spPr>
        <a:ln>
          <a:noFill/>
        </a:ln>
      </dgm:spPr>
      <dgm:t>
        <a:bodyPr/>
        <a:lstStyle/>
        <a:p>
          <a:r>
            <a:rPr kumimoji="1" lang="ja-JP" altLang="en-US" sz="2400" dirty="0">
              <a:latin typeface="BIZ UDPゴシック" panose="020B0400000000000000" pitchFamily="50" charset="-128"/>
              <a:ea typeface="BIZ UDPゴシック" panose="020B0400000000000000" pitchFamily="50" charset="-128"/>
            </a:rPr>
            <a:t>会長や増強委員長の</a:t>
          </a:r>
          <a:endParaRPr kumimoji="1" lang="en-US" altLang="ja-JP" sz="2400" dirty="0">
            <a:latin typeface="BIZ UDPゴシック" panose="020B0400000000000000" pitchFamily="50" charset="-128"/>
            <a:ea typeface="BIZ UDPゴシック" panose="020B0400000000000000" pitchFamily="50" charset="-128"/>
          </a:endParaRPr>
        </a:p>
        <a:p>
          <a:r>
            <a:rPr kumimoji="1" lang="ja-JP" altLang="en-US" sz="2400" dirty="0">
              <a:latin typeface="BIZ UDPゴシック" panose="020B0400000000000000" pitchFamily="50" charset="-128"/>
              <a:ea typeface="BIZ UDPゴシック" panose="020B0400000000000000" pitchFamily="50" charset="-128"/>
            </a:rPr>
            <a:t>モチベーション</a:t>
          </a:r>
          <a:r>
            <a:rPr kumimoji="1" lang="en-US" altLang="ja-JP" sz="2400" dirty="0">
              <a:latin typeface="BIZ UDPゴシック" panose="020B0400000000000000" pitchFamily="50" charset="-128"/>
              <a:ea typeface="BIZ UDPゴシック" panose="020B0400000000000000" pitchFamily="50" charset="-128"/>
            </a:rPr>
            <a:t>UP</a:t>
          </a:r>
          <a:r>
            <a:rPr kumimoji="1" lang="ja-JP" altLang="en-US" sz="2400" dirty="0">
              <a:latin typeface="BIZ UDPゴシック" panose="020B0400000000000000" pitchFamily="50" charset="-128"/>
              <a:ea typeface="BIZ UDPゴシック" panose="020B0400000000000000" pitchFamily="50" charset="-128"/>
            </a:rPr>
            <a:t>・</a:t>
          </a:r>
          <a:endParaRPr kumimoji="1" lang="en-US" altLang="ja-JP" sz="2400" dirty="0">
            <a:latin typeface="BIZ UDPゴシック" panose="020B0400000000000000" pitchFamily="50" charset="-128"/>
            <a:ea typeface="BIZ UDPゴシック" panose="020B0400000000000000" pitchFamily="50" charset="-128"/>
          </a:endParaRPr>
        </a:p>
        <a:p>
          <a:r>
            <a:rPr kumimoji="1" lang="ja-JP" altLang="en-US" sz="2400" dirty="0">
              <a:latin typeface="BIZ UDPゴシック" panose="020B0400000000000000" pitchFamily="50" charset="-128"/>
              <a:ea typeface="BIZ UDPゴシック" panose="020B0400000000000000" pitchFamily="50" charset="-128"/>
            </a:rPr>
            <a:t>維持のおてつだい</a:t>
          </a:r>
        </a:p>
      </dgm:t>
    </dgm:pt>
    <dgm:pt modelId="{813D5E04-1CAB-43A8-907C-F706A97A44D7}" type="parTrans" cxnId="{7C01C1EF-9CBD-45CE-BC41-78BD8B008CA8}">
      <dgm:prSet/>
      <dgm:spPr/>
      <dgm:t>
        <a:bodyPr/>
        <a:lstStyle/>
        <a:p>
          <a:endParaRPr kumimoji="1" lang="ja-JP" altLang="en-US"/>
        </a:p>
      </dgm:t>
    </dgm:pt>
    <dgm:pt modelId="{0AC5543E-2E1F-4126-9A1C-EAEA97A7A541}" type="sibTrans" cxnId="{7C01C1EF-9CBD-45CE-BC41-78BD8B008CA8}">
      <dgm:prSet/>
      <dgm:spPr/>
      <dgm:t>
        <a:bodyPr/>
        <a:lstStyle/>
        <a:p>
          <a:endParaRPr kumimoji="1" lang="ja-JP" altLang="en-US"/>
        </a:p>
      </dgm:t>
    </dgm:pt>
    <dgm:pt modelId="{A864E745-CD5B-4025-A83E-85B6B650FF54}" type="pres">
      <dgm:prSet presAssocID="{2C79CD4A-15C3-4E63-8156-B3E79C50AD13}" presName="diagram" presStyleCnt="0">
        <dgm:presLayoutVars>
          <dgm:chMax val="1"/>
          <dgm:dir/>
          <dgm:animLvl val="ctr"/>
          <dgm:resizeHandles val="exact"/>
        </dgm:presLayoutVars>
      </dgm:prSet>
      <dgm:spPr/>
    </dgm:pt>
    <dgm:pt modelId="{52B1B716-19B1-4A8F-AE32-C35A9D75114E}" type="pres">
      <dgm:prSet presAssocID="{2C79CD4A-15C3-4E63-8156-B3E79C50AD13}" presName="matrix" presStyleCnt="0"/>
      <dgm:spPr/>
    </dgm:pt>
    <dgm:pt modelId="{0253E359-C927-40EC-8E25-C98EFED50D24}" type="pres">
      <dgm:prSet presAssocID="{2C79CD4A-15C3-4E63-8156-B3E79C50AD13}" presName="tile1" presStyleLbl="node1" presStyleIdx="0" presStyleCnt="4" custScaleX="99175"/>
      <dgm:spPr/>
    </dgm:pt>
    <dgm:pt modelId="{092F15C6-7745-4727-A1EE-B0CEA5630351}" type="pres">
      <dgm:prSet presAssocID="{2C79CD4A-15C3-4E63-8156-B3E79C50AD13}" presName="tile1text" presStyleLbl="node1" presStyleIdx="0" presStyleCnt="4">
        <dgm:presLayoutVars>
          <dgm:chMax val="0"/>
          <dgm:chPref val="0"/>
          <dgm:bulletEnabled val="1"/>
        </dgm:presLayoutVars>
      </dgm:prSet>
      <dgm:spPr/>
    </dgm:pt>
    <dgm:pt modelId="{EC3E1999-17EA-4CF5-BF28-7167483EB7B2}" type="pres">
      <dgm:prSet presAssocID="{2C79CD4A-15C3-4E63-8156-B3E79C50AD13}" presName="tile2" presStyleLbl="node1" presStyleIdx="1" presStyleCnt="4" custScaleX="100468" custScaleY="99367" custLinFactNeighborX="351" custLinFactNeighborY="-4662"/>
      <dgm:spPr/>
    </dgm:pt>
    <dgm:pt modelId="{BE43795E-25B5-423A-A646-B9CAC155761F}" type="pres">
      <dgm:prSet presAssocID="{2C79CD4A-15C3-4E63-8156-B3E79C50AD13}" presName="tile2text" presStyleLbl="node1" presStyleIdx="1" presStyleCnt="4">
        <dgm:presLayoutVars>
          <dgm:chMax val="0"/>
          <dgm:chPref val="0"/>
          <dgm:bulletEnabled val="1"/>
        </dgm:presLayoutVars>
      </dgm:prSet>
      <dgm:spPr/>
    </dgm:pt>
    <dgm:pt modelId="{9FD2314D-DA0E-4AFE-9D50-CA2BB540EF7B}" type="pres">
      <dgm:prSet presAssocID="{2C79CD4A-15C3-4E63-8156-B3E79C50AD13}" presName="tile3" presStyleLbl="node1" presStyleIdx="2" presStyleCnt="4"/>
      <dgm:spPr/>
    </dgm:pt>
    <dgm:pt modelId="{6FD23537-D53A-4186-99F3-1753693E67FB}" type="pres">
      <dgm:prSet presAssocID="{2C79CD4A-15C3-4E63-8156-B3E79C50AD13}" presName="tile3text" presStyleLbl="node1" presStyleIdx="2" presStyleCnt="4">
        <dgm:presLayoutVars>
          <dgm:chMax val="0"/>
          <dgm:chPref val="0"/>
          <dgm:bulletEnabled val="1"/>
        </dgm:presLayoutVars>
      </dgm:prSet>
      <dgm:spPr/>
    </dgm:pt>
    <dgm:pt modelId="{E80FC281-8537-46F6-BE1C-C7A3B15886C9}" type="pres">
      <dgm:prSet presAssocID="{2C79CD4A-15C3-4E63-8156-B3E79C50AD13}" presName="tile4" presStyleLbl="node1" presStyleIdx="3" presStyleCnt="4"/>
      <dgm:spPr/>
    </dgm:pt>
    <dgm:pt modelId="{CDF7B900-09AA-4E9B-9FB1-AEF77DB6C752}" type="pres">
      <dgm:prSet presAssocID="{2C79CD4A-15C3-4E63-8156-B3E79C50AD13}" presName="tile4text" presStyleLbl="node1" presStyleIdx="3" presStyleCnt="4">
        <dgm:presLayoutVars>
          <dgm:chMax val="0"/>
          <dgm:chPref val="0"/>
          <dgm:bulletEnabled val="1"/>
        </dgm:presLayoutVars>
      </dgm:prSet>
      <dgm:spPr/>
    </dgm:pt>
    <dgm:pt modelId="{162B78FA-EAEB-4561-8765-FE8A6F4DE492}" type="pres">
      <dgm:prSet presAssocID="{2C79CD4A-15C3-4E63-8156-B3E79C50AD13}" presName="centerTile" presStyleLbl="fgShp" presStyleIdx="0" presStyleCnt="1" custScaleX="116985" custScaleY="114860" custLinFactNeighborX="1032" custLinFactNeighborY="-5529">
        <dgm:presLayoutVars>
          <dgm:chMax val="0"/>
          <dgm:chPref val="0"/>
        </dgm:presLayoutVars>
      </dgm:prSet>
      <dgm:spPr/>
    </dgm:pt>
  </dgm:ptLst>
  <dgm:cxnLst>
    <dgm:cxn modelId="{6BAC3B04-AF52-49C9-A89F-63F4BA79DFB7}" type="presOf" srcId="{B84C97D9-A72F-43E8-A878-09E1DC7CEFC1}" destId="{BE43795E-25B5-423A-A646-B9CAC155761F}" srcOrd="1" destOrd="0" presId="urn:microsoft.com/office/officeart/2005/8/layout/matrix1"/>
    <dgm:cxn modelId="{06B5A104-D043-4794-A66D-0AA12A5486E4}" srcId="{2C79CD4A-15C3-4E63-8156-B3E79C50AD13}" destId="{69D23772-CA39-40B4-AB55-25D8FA3F9E02}" srcOrd="0" destOrd="0" parTransId="{D59F50F5-1EFA-4BBE-9549-AE5732AA8EAD}" sibTransId="{28491392-5F5D-4D66-B3C7-45928745E82B}"/>
    <dgm:cxn modelId="{9541E31F-9476-44E3-A18D-790287325A48}" type="presOf" srcId="{2C79CD4A-15C3-4E63-8156-B3E79C50AD13}" destId="{A864E745-CD5B-4025-A83E-85B6B650FF54}" srcOrd="0" destOrd="0" presId="urn:microsoft.com/office/officeart/2005/8/layout/matrix1"/>
    <dgm:cxn modelId="{BF477827-D312-4264-8F14-466A47606E7A}" type="presOf" srcId="{69D23772-CA39-40B4-AB55-25D8FA3F9E02}" destId="{162B78FA-EAEB-4561-8765-FE8A6F4DE492}" srcOrd="0" destOrd="0" presId="urn:microsoft.com/office/officeart/2005/8/layout/matrix1"/>
    <dgm:cxn modelId="{2EE21774-C551-4D17-B034-651AB09083A9}" type="presOf" srcId="{BAEC1F0E-4814-440F-AE6D-960F1401E192}" destId="{092F15C6-7745-4727-A1EE-B0CEA5630351}" srcOrd="1" destOrd="0" presId="urn:microsoft.com/office/officeart/2005/8/layout/matrix1"/>
    <dgm:cxn modelId="{2920A979-8C22-43C9-BBD5-8EBBFEC31063}" type="presOf" srcId="{EF9EAEC0-A4DF-44F7-A569-2C9F96AFCE89}" destId="{E80FC281-8537-46F6-BE1C-C7A3B15886C9}" srcOrd="0" destOrd="0" presId="urn:microsoft.com/office/officeart/2005/8/layout/matrix1"/>
    <dgm:cxn modelId="{AC323F92-2F98-4968-A07E-E8894060A68C}" type="presOf" srcId="{B84C97D9-A72F-43E8-A878-09E1DC7CEFC1}" destId="{EC3E1999-17EA-4CF5-BF28-7167483EB7B2}" srcOrd="0" destOrd="0" presId="urn:microsoft.com/office/officeart/2005/8/layout/matrix1"/>
    <dgm:cxn modelId="{5A3D72A0-FCE1-414E-8752-156CB18BAB39}" srcId="{69D23772-CA39-40B4-AB55-25D8FA3F9E02}" destId="{BAEC1F0E-4814-440F-AE6D-960F1401E192}" srcOrd="0" destOrd="0" parTransId="{39C88D6F-F6D3-4752-9250-6046326D7F84}" sibTransId="{D6994E6D-3E30-4185-87A1-7A06C060E430}"/>
    <dgm:cxn modelId="{22B45DAB-B4C2-4DB8-97F3-8A3CB1460969}" srcId="{69D23772-CA39-40B4-AB55-25D8FA3F9E02}" destId="{B84C97D9-A72F-43E8-A878-09E1DC7CEFC1}" srcOrd="1" destOrd="0" parTransId="{EDCC7B71-2C8F-4F5A-AE68-D03067E372B6}" sibTransId="{8A023B2F-60A2-4918-9ADA-0CB55C00B652}"/>
    <dgm:cxn modelId="{5ED256C6-F398-4971-8CF6-5E5010ED8743}" type="presOf" srcId="{BAEC1F0E-4814-440F-AE6D-960F1401E192}" destId="{0253E359-C927-40EC-8E25-C98EFED50D24}" srcOrd="0" destOrd="0" presId="urn:microsoft.com/office/officeart/2005/8/layout/matrix1"/>
    <dgm:cxn modelId="{033340D2-8F43-4005-8505-654AC463C661}" type="presOf" srcId="{127EAB70-479D-47F1-A442-0CD410188547}" destId="{9FD2314D-DA0E-4AFE-9D50-CA2BB540EF7B}" srcOrd="0" destOrd="0" presId="urn:microsoft.com/office/officeart/2005/8/layout/matrix1"/>
    <dgm:cxn modelId="{972C8DD8-2A85-484C-9EE2-777D0D513537}" type="presOf" srcId="{127EAB70-479D-47F1-A442-0CD410188547}" destId="{6FD23537-D53A-4186-99F3-1753693E67FB}" srcOrd="1" destOrd="0" presId="urn:microsoft.com/office/officeart/2005/8/layout/matrix1"/>
    <dgm:cxn modelId="{19C5FFE1-70D1-4AD3-97DC-5F2F01BFD506}" srcId="{69D23772-CA39-40B4-AB55-25D8FA3F9E02}" destId="{127EAB70-479D-47F1-A442-0CD410188547}" srcOrd="2" destOrd="0" parTransId="{113CF579-C77C-4A2C-A39A-1167512063BA}" sibTransId="{95E33489-D582-4E5F-9317-6E27A90F0C93}"/>
    <dgm:cxn modelId="{7C01C1EF-9CBD-45CE-BC41-78BD8B008CA8}" srcId="{69D23772-CA39-40B4-AB55-25D8FA3F9E02}" destId="{EF9EAEC0-A4DF-44F7-A569-2C9F96AFCE89}" srcOrd="3" destOrd="0" parTransId="{813D5E04-1CAB-43A8-907C-F706A97A44D7}" sibTransId="{0AC5543E-2E1F-4126-9A1C-EAEA97A7A541}"/>
    <dgm:cxn modelId="{51C009FC-F45B-4A11-A4A6-5696AA7D57F8}" type="presOf" srcId="{EF9EAEC0-A4DF-44F7-A569-2C9F96AFCE89}" destId="{CDF7B900-09AA-4E9B-9FB1-AEF77DB6C752}" srcOrd="1" destOrd="0" presId="urn:microsoft.com/office/officeart/2005/8/layout/matrix1"/>
    <dgm:cxn modelId="{BA033E82-B31B-43E5-A93F-D14194183DAF}" type="presParOf" srcId="{A864E745-CD5B-4025-A83E-85B6B650FF54}" destId="{52B1B716-19B1-4A8F-AE32-C35A9D75114E}" srcOrd="0" destOrd="0" presId="urn:microsoft.com/office/officeart/2005/8/layout/matrix1"/>
    <dgm:cxn modelId="{8473429D-5781-4509-8AAF-737FFD1CE53C}" type="presParOf" srcId="{52B1B716-19B1-4A8F-AE32-C35A9D75114E}" destId="{0253E359-C927-40EC-8E25-C98EFED50D24}" srcOrd="0" destOrd="0" presId="urn:microsoft.com/office/officeart/2005/8/layout/matrix1"/>
    <dgm:cxn modelId="{8018D9AD-CF1B-4DE4-B2D9-C59F17DBC28D}" type="presParOf" srcId="{52B1B716-19B1-4A8F-AE32-C35A9D75114E}" destId="{092F15C6-7745-4727-A1EE-B0CEA5630351}" srcOrd="1" destOrd="0" presId="urn:microsoft.com/office/officeart/2005/8/layout/matrix1"/>
    <dgm:cxn modelId="{03372E72-00DF-4F35-9358-717614E63BC6}" type="presParOf" srcId="{52B1B716-19B1-4A8F-AE32-C35A9D75114E}" destId="{EC3E1999-17EA-4CF5-BF28-7167483EB7B2}" srcOrd="2" destOrd="0" presId="urn:microsoft.com/office/officeart/2005/8/layout/matrix1"/>
    <dgm:cxn modelId="{070DED35-CBA1-4ADB-AEA5-045895DE3D60}" type="presParOf" srcId="{52B1B716-19B1-4A8F-AE32-C35A9D75114E}" destId="{BE43795E-25B5-423A-A646-B9CAC155761F}" srcOrd="3" destOrd="0" presId="urn:microsoft.com/office/officeart/2005/8/layout/matrix1"/>
    <dgm:cxn modelId="{177D9BA7-36FD-437D-9C74-EF51DE60F232}" type="presParOf" srcId="{52B1B716-19B1-4A8F-AE32-C35A9D75114E}" destId="{9FD2314D-DA0E-4AFE-9D50-CA2BB540EF7B}" srcOrd="4" destOrd="0" presId="urn:microsoft.com/office/officeart/2005/8/layout/matrix1"/>
    <dgm:cxn modelId="{C4D32B2C-3EB6-46C8-BF2C-4A32846D6230}" type="presParOf" srcId="{52B1B716-19B1-4A8F-AE32-C35A9D75114E}" destId="{6FD23537-D53A-4186-99F3-1753693E67FB}" srcOrd="5" destOrd="0" presId="urn:microsoft.com/office/officeart/2005/8/layout/matrix1"/>
    <dgm:cxn modelId="{BD97D750-C8D7-4BAF-AC95-068597496063}" type="presParOf" srcId="{52B1B716-19B1-4A8F-AE32-C35A9D75114E}" destId="{E80FC281-8537-46F6-BE1C-C7A3B15886C9}" srcOrd="6" destOrd="0" presId="urn:microsoft.com/office/officeart/2005/8/layout/matrix1"/>
    <dgm:cxn modelId="{1921768F-C745-4053-8799-0439C9535D12}" type="presParOf" srcId="{52B1B716-19B1-4A8F-AE32-C35A9D75114E}" destId="{CDF7B900-09AA-4E9B-9FB1-AEF77DB6C752}" srcOrd="7" destOrd="0" presId="urn:microsoft.com/office/officeart/2005/8/layout/matrix1"/>
    <dgm:cxn modelId="{C0387257-8B99-48CD-9CD3-6107E5335484}" type="presParOf" srcId="{A864E745-CD5B-4025-A83E-85B6B650FF54}" destId="{162B78FA-EAEB-4561-8765-FE8A6F4DE492}"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53E359-C927-40EC-8E25-C98EFED50D24}">
      <dsp:nvSpPr>
        <dsp:cNvPr id="0" name=""/>
        <dsp:cNvSpPr/>
      </dsp:nvSpPr>
      <dsp:spPr>
        <a:xfrm rot="16200000">
          <a:off x="1027991" y="-1014040"/>
          <a:ext cx="2653868" cy="4681950"/>
        </a:xfrm>
        <a:prstGeom prst="round1Rect">
          <a:avLst/>
        </a:prstGeom>
        <a:gradFill rotWithShape="0">
          <a:gsLst>
            <a:gs pos="0">
              <a:schemeClr val="accent2">
                <a:alpha val="90000"/>
                <a:hueOff val="0"/>
                <a:satOff val="0"/>
                <a:lumOff val="0"/>
                <a:alphaOff val="0"/>
                <a:lumMod val="110000"/>
                <a:satMod val="105000"/>
                <a:tint val="67000"/>
              </a:schemeClr>
            </a:gs>
            <a:gs pos="50000">
              <a:schemeClr val="accent2">
                <a:alpha val="90000"/>
                <a:hueOff val="0"/>
                <a:satOff val="0"/>
                <a:lumOff val="0"/>
                <a:alphaOff val="0"/>
                <a:lumMod val="105000"/>
                <a:satMod val="103000"/>
                <a:tint val="73000"/>
              </a:schemeClr>
            </a:gs>
            <a:gs pos="100000">
              <a:schemeClr val="accent2">
                <a:alpha val="9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latin typeface="BIZ UDPゴシック" panose="020B0400000000000000" pitchFamily="50" charset="-128"/>
              <a:ea typeface="BIZ UDPゴシック" panose="020B0400000000000000" pitchFamily="50" charset="-128"/>
            </a:rPr>
            <a:t>地区会員増強</a:t>
          </a:r>
          <a:endParaRPr kumimoji="1" lang="en-US" altLang="ja-JP" sz="2400" kern="1200" dirty="0">
            <a:latin typeface="BIZ UDPゴシック" panose="020B0400000000000000" pitchFamily="50" charset="-128"/>
            <a:ea typeface="BIZ UDPゴシック" panose="020B0400000000000000" pitchFamily="50" charset="-128"/>
          </a:endParaRPr>
        </a:p>
        <a:p>
          <a:pPr marL="0" lvl="0" indent="0" algn="ctr" defTabSz="1066800">
            <a:lnSpc>
              <a:spcPct val="90000"/>
            </a:lnSpc>
            <a:spcBef>
              <a:spcPct val="0"/>
            </a:spcBef>
            <a:spcAft>
              <a:spcPct val="35000"/>
            </a:spcAft>
            <a:buNone/>
          </a:pPr>
          <a:r>
            <a:rPr kumimoji="1" lang="ja-JP" altLang="en-US" sz="2400" kern="1200" dirty="0">
              <a:latin typeface="BIZ UDPゴシック" panose="020B0400000000000000" pitchFamily="50" charset="-128"/>
              <a:ea typeface="BIZ UDPゴシック" panose="020B0400000000000000" pitchFamily="50" charset="-128"/>
            </a:rPr>
            <a:t>セミナー開催</a:t>
          </a:r>
          <a:endParaRPr kumimoji="1" lang="en-US" altLang="ja-JP" sz="2400" kern="1200" dirty="0">
            <a:latin typeface="BIZ UDPゴシック" panose="020B0400000000000000" pitchFamily="50" charset="-128"/>
            <a:ea typeface="BIZ UDPゴシック" panose="020B0400000000000000" pitchFamily="50" charset="-128"/>
          </a:endParaRPr>
        </a:p>
        <a:p>
          <a:pPr marL="0" lvl="0" indent="0" algn="ctr" defTabSz="1066800">
            <a:lnSpc>
              <a:spcPct val="90000"/>
            </a:lnSpc>
            <a:spcBef>
              <a:spcPct val="0"/>
            </a:spcBef>
            <a:spcAft>
              <a:spcPct val="35000"/>
            </a:spcAft>
            <a:buNone/>
          </a:pPr>
          <a:r>
            <a:rPr kumimoji="1" lang="ja-JP" altLang="en-US" sz="2400" kern="1200" dirty="0">
              <a:latin typeface="BIZ UDPゴシック" panose="020B0400000000000000" pitchFamily="50" charset="-128"/>
              <a:ea typeface="BIZ UDPゴシック" panose="020B0400000000000000" pitchFamily="50" charset="-128"/>
            </a:rPr>
            <a:t>卓話講師担当</a:t>
          </a:r>
        </a:p>
      </dsp:txBody>
      <dsp:txXfrm rot="5400000">
        <a:off x="13950" y="0"/>
        <a:ext cx="4681950" cy="1990401"/>
      </dsp:txXfrm>
    </dsp:sp>
    <dsp:sp modelId="{EC3E1999-17EA-4CF5-BF28-7167483EB7B2}">
      <dsp:nvSpPr>
        <dsp:cNvPr id="0" name=""/>
        <dsp:cNvSpPr/>
      </dsp:nvSpPr>
      <dsp:spPr>
        <a:xfrm>
          <a:off x="4704327" y="0"/>
          <a:ext cx="4742991" cy="2637070"/>
        </a:xfrm>
        <a:prstGeom prst="round1Rect">
          <a:avLst/>
        </a:prstGeom>
        <a:gradFill rotWithShape="0">
          <a:gsLst>
            <a:gs pos="0">
              <a:schemeClr val="accent2">
                <a:alpha val="90000"/>
                <a:hueOff val="0"/>
                <a:satOff val="0"/>
                <a:lumOff val="0"/>
                <a:alphaOff val="-13333"/>
                <a:lumMod val="110000"/>
                <a:satMod val="105000"/>
                <a:tint val="67000"/>
              </a:schemeClr>
            </a:gs>
            <a:gs pos="50000">
              <a:schemeClr val="accent2">
                <a:alpha val="90000"/>
                <a:hueOff val="0"/>
                <a:satOff val="0"/>
                <a:lumOff val="0"/>
                <a:alphaOff val="-13333"/>
                <a:lumMod val="105000"/>
                <a:satMod val="103000"/>
                <a:tint val="73000"/>
              </a:schemeClr>
            </a:gs>
            <a:gs pos="100000">
              <a:schemeClr val="accent2">
                <a:alpha val="90000"/>
                <a:hueOff val="0"/>
                <a:satOff val="0"/>
                <a:lumOff val="0"/>
                <a:alphaOff val="-13333"/>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latin typeface="BIZ UDPゴシック" panose="020B0400000000000000" pitchFamily="50" charset="-128"/>
              <a:ea typeface="BIZ UDPゴシック" panose="020B0400000000000000" pitchFamily="50" charset="-128"/>
            </a:rPr>
            <a:t>地区クラブ活性化</a:t>
          </a:r>
          <a:endParaRPr kumimoji="1" lang="en-US" altLang="ja-JP" sz="2400" kern="1200" dirty="0">
            <a:latin typeface="BIZ UDPゴシック" panose="020B0400000000000000" pitchFamily="50" charset="-128"/>
            <a:ea typeface="BIZ UDPゴシック" panose="020B0400000000000000" pitchFamily="50" charset="-128"/>
          </a:endParaRPr>
        </a:p>
        <a:p>
          <a:pPr marL="0" lvl="0" indent="0" algn="ctr" defTabSz="1066800">
            <a:lnSpc>
              <a:spcPct val="90000"/>
            </a:lnSpc>
            <a:spcBef>
              <a:spcPct val="0"/>
            </a:spcBef>
            <a:spcAft>
              <a:spcPct val="35000"/>
            </a:spcAft>
            <a:buNone/>
          </a:pPr>
          <a:r>
            <a:rPr kumimoji="1" lang="ja-JP" altLang="en-US" sz="2400" kern="1200" dirty="0">
              <a:latin typeface="BIZ UDPゴシック" panose="020B0400000000000000" pitchFamily="50" charset="-128"/>
              <a:ea typeface="BIZ UDPゴシック" panose="020B0400000000000000" pitchFamily="50" charset="-128"/>
            </a:rPr>
            <a:t>クラブビジョン作成の</a:t>
          </a:r>
          <a:endParaRPr kumimoji="1" lang="en-US" altLang="ja-JP" sz="2400" kern="1200" dirty="0">
            <a:latin typeface="BIZ UDPゴシック" panose="020B0400000000000000" pitchFamily="50" charset="-128"/>
            <a:ea typeface="BIZ UDPゴシック" panose="020B0400000000000000" pitchFamily="50" charset="-128"/>
          </a:endParaRPr>
        </a:p>
        <a:p>
          <a:pPr marL="0" lvl="0" indent="0" algn="ctr" defTabSz="1066800">
            <a:lnSpc>
              <a:spcPct val="90000"/>
            </a:lnSpc>
            <a:spcBef>
              <a:spcPct val="0"/>
            </a:spcBef>
            <a:spcAft>
              <a:spcPct val="35000"/>
            </a:spcAft>
            <a:buNone/>
          </a:pPr>
          <a:r>
            <a:rPr kumimoji="1" lang="ja-JP" altLang="en-US" sz="2400" kern="1200" dirty="0">
              <a:solidFill>
                <a:schemeClr val="tx1"/>
              </a:solidFill>
              <a:latin typeface="BIZ UDPゴシック" panose="020B0400000000000000" pitchFamily="50" charset="-128"/>
              <a:ea typeface="BIZ UDPゴシック" panose="020B0400000000000000" pitchFamily="50" charset="-128"/>
            </a:rPr>
            <a:t>おてつだい</a:t>
          </a:r>
        </a:p>
      </dsp:txBody>
      <dsp:txXfrm>
        <a:off x="4704327" y="0"/>
        <a:ext cx="4742991" cy="1977802"/>
      </dsp:txXfrm>
    </dsp:sp>
    <dsp:sp modelId="{9FD2314D-DA0E-4AFE-9D50-CA2BB540EF7B}">
      <dsp:nvSpPr>
        <dsp:cNvPr id="0" name=""/>
        <dsp:cNvSpPr/>
      </dsp:nvSpPr>
      <dsp:spPr>
        <a:xfrm rot="10800000">
          <a:off x="-5523" y="2653868"/>
          <a:ext cx="4720897" cy="2653868"/>
        </a:xfrm>
        <a:prstGeom prst="round1Rect">
          <a:avLst/>
        </a:prstGeom>
        <a:gradFill rotWithShape="0">
          <a:gsLst>
            <a:gs pos="0">
              <a:schemeClr val="accent2">
                <a:alpha val="90000"/>
                <a:hueOff val="0"/>
                <a:satOff val="0"/>
                <a:lumOff val="0"/>
                <a:alphaOff val="-26667"/>
                <a:lumMod val="110000"/>
                <a:satMod val="105000"/>
                <a:tint val="67000"/>
              </a:schemeClr>
            </a:gs>
            <a:gs pos="50000">
              <a:schemeClr val="accent2">
                <a:alpha val="90000"/>
                <a:hueOff val="0"/>
                <a:satOff val="0"/>
                <a:lumOff val="0"/>
                <a:alphaOff val="-26667"/>
                <a:lumMod val="105000"/>
                <a:satMod val="103000"/>
                <a:tint val="73000"/>
              </a:schemeClr>
            </a:gs>
            <a:gs pos="100000">
              <a:schemeClr val="accent2">
                <a:alpha val="90000"/>
                <a:hueOff val="0"/>
                <a:satOff val="0"/>
                <a:lumOff val="0"/>
                <a:alphaOff val="-26667"/>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latin typeface="BIZ UDPゴシック" panose="020B0400000000000000" pitchFamily="50" charset="-128"/>
              <a:ea typeface="BIZ UDPゴシック" panose="020B0400000000000000" pitchFamily="50" charset="-128"/>
            </a:rPr>
            <a:t>会員維持活動の</a:t>
          </a:r>
          <a:endParaRPr kumimoji="1" lang="en-US" altLang="ja-JP" sz="2400" kern="1200" dirty="0">
            <a:latin typeface="BIZ UDPゴシック" panose="020B0400000000000000" pitchFamily="50" charset="-128"/>
            <a:ea typeface="BIZ UDPゴシック" panose="020B0400000000000000" pitchFamily="50" charset="-128"/>
          </a:endParaRPr>
        </a:p>
        <a:p>
          <a:pPr marL="0" lvl="0" indent="0" algn="ctr" defTabSz="1066800">
            <a:lnSpc>
              <a:spcPct val="90000"/>
            </a:lnSpc>
            <a:spcBef>
              <a:spcPct val="0"/>
            </a:spcBef>
            <a:spcAft>
              <a:spcPct val="35000"/>
            </a:spcAft>
            <a:buNone/>
          </a:pPr>
          <a:r>
            <a:rPr kumimoji="1" lang="ja-JP" altLang="en-US" sz="2400" kern="1200" dirty="0">
              <a:latin typeface="BIZ UDPゴシック" panose="020B0400000000000000" pitchFamily="50" charset="-128"/>
              <a:ea typeface="BIZ UDPゴシック" panose="020B0400000000000000" pitchFamily="50" charset="-128"/>
            </a:rPr>
            <a:t>情報提供</a:t>
          </a:r>
          <a:endParaRPr kumimoji="1" lang="ja-JP" altLang="en-US" sz="1800" kern="1200" dirty="0">
            <a:latin typeface="BIZ UDPゴシック" panose="020B0400000000000000" pitchFamily="50" charset="-128"/>
            <a:ea typeface="BIZ UDPゴシック" panose="020B0400000000000000" pitchFamily="50" charset="-128"/>
          </a:endParaRPr>
        </a:p>
      </dsp:txBody>
      <dsp:txXfrm rot="10800000">
        <a:off x="-5523" y="3317336"/>
        <a:ext cx="4720897" cy="1990401"/>
      </dsp:txXfrm>
    </dsp:sp>
    <dsp:sp modelId="{E80FC281-8537-46F6-BE1C-C7A3B15886C9}">
      <dsp:nvSpPr>
        <dsp:cNvPr id="0" name=""/>
        <dsp:cNvSpPr/>
      </dsp:nvSpPr>
      <dsp:spPr>
        <a:xfrm rot="5400000">
          <a:off x="5748889" y="1620354"/>
          <a:ext cx="2653868" cy="4720897"/>
        </a:xfrm>
        <a:prstGeom prst="round1Rect">
          <a:avLst/>
        </a:prstGeom>
        <a:gradFill rotWithShape="0">
          <a:gsLst>
            <a:gs pos="0">
              <a:schemeClr val="accent2">
                <a:alpha val="90000"/>
                <a:hueOff val="0"/>
                <a:satOff val="0"/>
                <a:lumOff val="0"/>
                <a:alphaOff val="-40000"/>
                <a:lumMod val="110000"/>
                <a:satMod val="105000"/>
                <a:tint val="67000"/>
              </a:schemeClr>
            </a:gs>
            <a:gs pos="50000">
              <a:schemeClr val="accent2">
                <a:alpha val="90000"/>
                <a:hueOff val="0"/>
                <a:satOff val="0"/>
                <a:lumOff val="0"/>
                <a:alphaOff val="-40000"/>
                <a:lumMod val="105000"/>
                <a:satMod val="103000"/>
                <a:tint val="73000"/>
              </a:schemeClr>
            </a:gs>
            <a:gs pos="100000">
              <a:schemeClr val="accent2">
                <a:alpha val="90000"/>
                <a:hueOff val="0"/>
                <a:satOff val="0"/>
                <a:lumOff val="0"/>
                <a:alphaOff val="-4000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latin typeface="BIZ UDPゴシック" panose="020B0400000000000000" pitchFamily="50" charset="-128"/>
              <a:ea typeface="BIZ UDPゴシック" panose="020B0400000000000000" pitchFamily="50" charset="-128"/>
            </a:rPr>
            <a:t>会長や増強委員長の</a:t>
          </a:r>
          <a:endParaRPr kumimoji="1" lang="en-US" altLang="ja-JP" sz="2400" kern="1200" dirty="0">
            <a:latin typeface="BIZ UDPゴシック" panose="020B0400000000000000" pitchFamily="50" charset="-128"/>
            <a:ea typeface="BIZ UDPゴシック" panose="020B0400000000000000" pitchFamily="50" charset="-128"/>
          </a:endParaRPr>
        </a:p>
        <a:p>
          <a:pPr marL="0" lvl="0" indent="0" algn="ctr" defTabSz="1066800">
            <a:lnSpc>
              <a:spcPct val="90000"/>
            </a:lnSpc>
            <a:spcBef>
              <a:spcPct val="0"/>
            </a:spcBef>
            <a:spcAft>
              <a:spcPct val="35000"/>
            </a:spcAft>
            <a:buNone/>
          </a:pPr>
          <a:r>
            <a:rPr kumimoji="1" lang="ja-JP" altLang="en-US" sz="2400" kern="1200" dirty="0">
              <a:latin typeface="BIZ UDPゴシック" panose="020B0400000000000000" pitchFamily="50" charset="-128"/>
              <a:ea typeface="BIZ UDPゴシック" panose="020B0400000000000000" pitchFamily="50" charset="-128"/>
            </a:rPr>
            <a:t>モチベーション</a:t>
          </a:r>
          <a:r>
            <a:rPr kumimoji="1" lang="en-US" altLang="ja-JP" sz="2400" kern="1200" dirty="0">
              <a:latin typeface="BIZ UDPゴシック" panose="020B0400000000000000" pitchFamily="50" charset="-128"/>
              <a:ea typeface="BIZ UDPゴシック" panose="020B0400000000000000" pitchFamily="50" charset="-128"/>
            </a:rPr>
            <a:t>UP</a:t>
          </a:r>
          <a:r>
            <a:rPr kumimoji="1" lang="ja-JP" altLang="en-US" sz="2400" kern="1200" dirty="0">
              <a:latin typeface="BIZ UDPゴシック" panose="020B0400000000000000" pitchFamily="50" charset="-128"/>
              <a:ea typeface="BIZ UDPゴシック" panose="020B0400000000000000" pitchFamily="50" charset="-128"/>
            </a:rPr>
            <a:t>・</a:t>
          </a:r>
          <a:endParaRPr kumimoji="1" lang="en-US" altLang="ja-JP" sz="2400" kern="1200" dirty="0">
            <a:latin typeface="BIZ UDPゴシック" panose="020B0400000000000000" pitchFamily="50" charset="-128"/>
            <a:ea typeface="BIZ UDPゴシック" panose="020B0400000000000000" pitchFamily="50" charset="-128"/>
          </a:endParaRPr>
        </a:p>
        <a:p>
          <a:pPr marL="0" lvl="0" indent="0" algn="ctr" defTabSz="1066800">
            <a:lnSpc>
              <a:spcPct val="90000"/>
            </a:lnSpc>
            <a:spcBef>
              <a:spcPct val="0"/>
            </a:spcBef>
            <a:spcAft>
              <a:spcPct val="35000"/>
            </a:spcAft>
            <a:buNone/>
          </a:pPr>
          <a:r>
            <a:rPr kumimoji="1" lang="ja-JP" altLang="en-US" sz="2400" kern="1200" dirty="0">
              <a:latin typeface="BIZ UDPゴシック" panose="020B0400000000000000" pitchFamily="50" charset="-128"/>
              <a:ea typeface="BIZ UDPゴシック" panose="020B0400000000000000" pitchFamily="50" charset="-128"/>
            </a:rPr>
            <a:t>維持のおてつだい</a:t>
          </a:r>
        </a:p>
      </dsp:txBody>
      <dsp:txXfrm rot="-5400000">
        <a:off x="4715374" y="3317336"/>
        <a:ext cx="4720897" cy="1990401"/>
      </dsp:txXfrm>
    </dsp:sp>
    <dsp:sp modelId="{162B78FA-EAEB-4561-8765-FE8A6F4DE492}">
      <dsp:nvSpPr>
        <dsp:cNvPr id="0" name=""/>
        <dsp:cNvSpPr/>
      </dsp:nvSpPr>
      <dsp:spPr>
        <a:xfrm>
          <a:off x="3093307" y="1818444"/>
          <a:ext cx="3313645" cy="1524116"/>
        </a:xfrm>
        <a:prstGeom prst="roundRect">
          <a:avLst/>
        </a:prstGeom>
        <a:solidFill>
          <a:schemeClr val="lt1"/>
        </a:solidFill>
        <a:ln w="76200" cap="flat" cmpd="sng" algn="ctr">
          <a:solidFill>
            <a:schemeClr val="accent2"/>
          </a:solidFill>
          <a:prstDash val="solid"/>
          <a:miter lim="800000"/>
        </a:ln>
        <a:effectLst/>
        <a:scene3d>
          <a:camera prst="orthographicFront"/>
          <a:lightRig rig="flat" dir="t"/>
        </a:scene3d>
        <a:sp3d/>
      </dsp:spPr>
      <dsp:style>
        <a:lnRef idx="2">
          <a:schemeClr val="accent2"/>
        </a:lnRef>
        <a:fillRef idx="1">
          <a:schemeClr val="lt1"/>
        </a:fillRef>
        <a:effectRef idx="0">
          <a:schemeClr val="accent2"/>
        </a:effectRef>
        <a:fontRef idx="minor">
          <a:schemeClr val="dk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kumimoji="1" lang="ja-JP" altLang="en-US" sz="3200" b="1" kern="1200" dirty="0">
              <a:latin typeface="BIZ UDPゴシック" panose="020B0400000000000000" pitchFamily="50" charset="-128"/>
              <a:ea typeface="BIZ UDPゴシック" panose="020B0400000000000000" pitchFamily="50" charset="-128"/>
            </a:rPr>
            <a:t>各クラブ</a:t>
          </a:r>
          <a:br>
            <a:rPr kumimoji="1" lang="en-US" altLang="ja-JP" sz="3200" b="1" kern="1200" dirty="0">
              <a:latin typeface="BIZ UDPゴシック" panose="020B0400000000000000" pitchFamily="50" charset="-128"/>
              <a:ea typeface="BIZ UDPゴシック" panose="020B0400000000000000" pitchFamily="50" charset="-128"/>
            </a:rPr>
          </a:br>
          <a:r>
            <a:rPr kumimoji="1" lang="ja-JP" altLang="en-US" sz="2000" b="0" kern="1200" dirty="0">
              <a:latin typeface="BIZ UDPゴシック" panose="020B0400000000000000" pitchFamily="50" charset="-128"/>
              <a:ea typeface="BIZ UDPゴシック" panose="020B0400000000000000" pitchFamily="50" charset="-128"/>
            </a:rPr>
            <a:t>に対して</a:t>
          </a:r>
        </a:p>
      </dsp:txBody>
      <dsp:txXfrm>
        <a:off x="3167708" y="1892845"/>
        <a:ext cx="3164843" cy="1375314"/>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0.74187</cdr:x>
      <cdr:y>0.27225</cdr:y>
    </cdr:from>
    <cdr:to>
      <cdr:x>0.99389</cdr:x>
      <cdr:y>0.78638</cdr:y>
    </cdr:to>
    <cdr:sp macro="" textlink="">
      <cdr:nvSpPr>
        <cdr:cNvPr id="2" name="テキスト ボックス 1">
          <a:extLst xmlns:a="http://schemas.openxmlformats.org/drawingml/2006/main">
            <a:ext uri="{FF2B5EF4-FFF2-40B4-BE49-F238E27FC236}">
              <a16:creationId xmlns:a16="http://schemas.microsoft.com/office/drawing/2014/main" id="{7304DEF4-897F-3294-A990-778F6210A76D}"/>
            </a:ext>
          </a:extLst>
        </cdr:cNvPr>
        <cdr:cNvSpPr txBox="1"/>
      </cdr:nvSpPr>
      <cdr:spPr>
        <a:xfrm xmlns:a="http://schemas.openxmlformats.org/drawingml/2006/main">
          <a:off x="6249205" y="1319085"/>
          <a:ext cx="2122900" cy="2491039"/>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r>
            <a:rPr lang="en-US" altLang="ja-JP" sz="1400" dirty="0">
              <a:latin typeface="BIZ UDPゴシック" panose="020B0400000000000000" pitchFamily="50" charset="-128"/>
              <a:ea typeface="BIZ UDPゴシック" panose="020B0400000000000000" pitchFamily="50" charset="-128"/>
            </a:rPr>
            <a:t>20</a:t>
          </a:r>
          <a:r>
            <a:rPr lang="ja-JP" altLang="en-US" sz="1400" dirty="0">
              <a:latin typeface="BIZ UDPゴシック" panose="020B0400000000000000" pitchFamily="50" charset="-128"/>
              <a:ea typeface="BIZ UDPゴシック" panose="020B0400000000000000" pitchFamily="50" charset="-128"/>
            </a:rPr>
            <a:t>名以下</a:t>
          </a:r>
          <a:r>
            <a:rPr lang="en-US" altLang="ja-JP" sz="1400" dirty="0">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　　　</a:t>
          </a:r>
          <a:r>
            <a:rPr lang="en-US" altLang="ja-JP" sz="1400" dirty="0">
              <a:latin typeface="BIZ UDPゴシック" panose="020B0400000000000000" pitchFamily="50" charset="-128"/>
              <a:ea typeface="BIZ UDPゴシック" panose="020B0400000000000000" pitchFamily="50" charset="-128"/>
            </a:rPr>
            <a:t>11</a:t>
          </a:r>
          <a:r>
            <a:rPr lang="ja-JP" altLang="en-US" sz="900" dirty="0">
              <a:latin typeface="BIZ UDPゴシック" panose="020B0400000000000000" pitchFamily="50" charset="-128"/>
              <a:ea typeface="BIZ UDPゴシック" panose="020B0400000000000000" pitchFamily="50" charset="-128"/>
            </a:rPr>
            <a:t>クラブ</a:t>
          </a:r>
          <a:endParaRPr lang="en-US" altLang="ja-JP" sz="1400" dirty="0">
            <a:latin typeface="BIZ UDPゴシック" panose="020B0400000000000000" pitchFamily="50" charset="-128"/>
            <a:ea typeface="BIZ UDPゴシック" panose="020B0400000000000000" pitchFamily="50" charset="-128"/>
          </a:endParaRPr>
        </a:p>
        <a:p xmlns:a="http://schemas.openxmlformats.org/drawingml/2006/main">
          <a:endParaRPr lang="en-US" altLang="ja-JP" sz="1400" dirty="0">
            <a:latin typeface="BIZ UDPゴシック" panose="020B0400000000000000" pitchFamily="50" charset="-128"/>
            <a:ea typeface="BIZ UDPゴシック" panose="020B0400000000000000" pitchFamily="50" charset="-128"/>
          </a:endParaRPr>
        </a:p>
        <a:p xmlns:a="http://schemas.openxmlformats.org/drawingml/2006/main">
          <a:r>
            <a:rPr lang="en-US" altLang="ja-JP" sz="1400" dirty="0">
              <a:latin typeface="BIZ UDPゴシック" panose="020B0400000000000000" pitchFamily="50" charset="-128"/>
              <a:ea typeface="BIZ UDPゴシック" panose="020B0400000000000000" pitchFamily="50" charset="-128"/>
            </a:rPr>
            <a:t>21</a:t>
          </a:r>
          <a:r>
            <a:rPr lang="ja-JP" altLang="en-US" sz="1400" dirty="0">
              <a:latin typeface="BIZ UDPゴシック" panose="020B0400000000000000" pitchFamily="50" charset="-128"/>
              <a:ea typeface="BIZ UDPゴシック" panose="020B0400000000000000" pitchFamily="50" charset="-128"/>
            </a:rPr>
            <a:t>～</a:t>
          </a:r>
          <a:r>
            <a:rPr lang="en-US" altLang="ja-JP" sz="1400" dirty="0">
              <a:latin typeface="BIZ UDPゴシック" panose="020B0400000000000000" pitchFamily="50" charset="-128"/>
              <a:ea typeface="BIZ UDPゴシック" panose="020B0400000000000000" pitchFamily="50" charset="-128"/>
            </a:rPr>
            <a:t>30</a:t>
          </a:r>
          <a:r>
            <a:rPr lang="ja-JP" altLang="en-US" sz="1400" dirty="0">
              <a:latin typeface="BIZ UDPゴシック" panose="020B0400000000000000" pitchFamily="50" charset="-128"/>
              <a:ea typeface="BIZ UDPゴシック" panose="020B0400000000000000" pitchFamily="50" charset="-128"/>
            </a:rPr>
            <a:t>名</a:t>
          </a:r>
          <a:r>
            <a:rPr lang="en-US" altLang="ja-JP" sz="1400" dirty="0">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　　　</a:t>
          </a:r>
          <a:r>
            <a:rPr lang="en-US" altLang="ja-JP" sz="1400" dirty="0">
              <a:latin typeface="BIZ UDPゴシック" panose="020B0400000000000000" pitchFamily="50" charset="-128"/>
              <a:ea typeface="BIZ UDPゴシック" panose="020B0400000000000000" pitchFamily="50" charset="-128"/>
            </a:rPr>
            <a:t>18</a:t>
          </a:r>
        </a:p>
        <a:p xmlns:a="http://schemas.openxmlformats.org/drawingml/2006/main">
          <a:endParaRPr lang="en-US" altLang="ja-JP" sz="1400" dirty="0">
            <a:latin typeface="BIZ UDPゴシック" panose="020B0400000000000000" pitchFamily="50" charset="-128"/>
            <a:ea typeface="BIZ UDPゴシック" panose="020B0400000000000000" pitchFamily="50" charset="-128"/>
          </a:endParaRPr>
        </a:p>
        <a:p xmlns:a="http://schemas.openxmlformats.org/drawingml/2006/main">
          <a:r>
            <a:rPr lang="en-US" altLang="ja-JP" sz="1400" dirty="0">
              <a:latin typeface="BIZ UDPゴシック" panose="020B0400000000000000" pitchFamily="50" charset="-128"/>
              <a:ea typeface="BIZ UDPゴシック" panose="020B0400000000000000" pitchFamily="50" charset="-128"/>
            </a:rPr>
            <a:t>31</a:t>
          </a:r>
          <a:r>
            <a:rPr lang="ja-JP" altLang="en-US" sz="1400" dirty="0">
              <a:latin typeface="BIZ UDPゴシック" panose="020B0400000000000000" pitchFamily="50" charset="-128"/>
              <a:ea typeface="BIZ UDPゴシック" panose="020B0400000000000000" pitchFamily="50" charset="-128"/>
            </a:rPr>
            <a:t>～</a:t>
          </a:r>
          <a:r>
            <a:rPr lang="en-US" altLang="ja-JP" sz="1400" dirty="0">
              <a:latin typeface="BIZ UDPゴシック" panose="020B0400000000000000" pitchFamily="50" charset="-128"/>
              <a:ea typeface="BIZ UDPゴシック" panose="020B0400000000000000" pitchFamily="50" charset="-128"/>
            </a:rPr>
            <a:t>50</a:t>
          </a:r>
          <a:r>
            <a:rPr lang="ja-JP" altLang="en-US" sz="1400" dirty="0">
              <a:latin typeface="BIZ UDPゴシック" panose="020B0400000000000000" pitchFamily="50" charset="-128"/>
              <a:ea typeface="BIZ UDPゴシック" panose="020B0400000000000000" pitchFamily="50" charset="-128"/>
            </a:rPr>
            <a:t>名</a:t>
          </a:r>
          <a:r>
            <a:rPr lang="en-US" altLang="ja-JP" sz="1400" dirty="0">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　　　</a:t>
          </a:r>
          <a:r>
            <a:rPr lang="en-US" altLang="ja-JP" sz="1400" dirty="0">
              <a:latin typeface="BIZ UDPゴシック" panose="020B0400000000000000" pitchFamily="50" charset="-128"/>
              <a:ea typeface="BIZ UDPゴシック" panose="020B0400000000000000" pitchFamily="50" charset="-128"/>
            </a:rPr>
            <a:t>32</a:t>
          </a:r>
        </a:p>
        <a:p xmlns:a="http://schemas.openxmlformats.org/drawingml/2006/main">
          <a:endParaRPr lang="en-US" altLang="ja-JP" sz="1400" dirty="0">
            <a:latin typeface="BIZ UDPゴシック" panose="020B0400000000000000" pitchFamily="50" charset="-128"/>
            <a:ea typeface="BIZ UDPゴシック" panose="020B0400000000000000" pitchFamily="50" charset="-128"/>
          </a:endParaRPr>
        </a:p>
        <a:p xmlns:a="http://schemas.openxmlformats.org/drawingml/2006/main">
          <a:r>
            <a:rPr lang="en-US" altLang="ja-JP" sz="1400" dirty="0">
              <a:latin typeface="BIZ UDPゴシック" panose="020B0400000000000000" pitchFamily="50" charset="-128"/>
              <a:ea typeface="BIZ UDPゴシック" panose="020B0400000000000000" pitchFamily="50" charset="-128"/>
            </a:rPr>
            <a:t>51</a:t>
          </a:r>
          <a:r>
            <a:rPr lang="ja-JP" altLang="en-US" sz="1400" dirty="0">
              <a:latin typeface="BIZ UDPゴシック" panose="020B0400000000000000" pitchFamily="50" charset="-128"/>
              <a:ea typeface="BIZ UDPゴシック" panose="020B0400000000000000" pitchFamily="50" charset="-128"/>
            </a:rPr>
            <a:t>～</a:t>
          </a:r>
          <a:r>
            <a:rPr lang="en-US" altLang="ja-JP" sz="1400" dirty="0">
              <a:latin typeface="BIZ UDPゴシック" panose="020B0400000000000000" pitchFamily="50" charset="-128"/>
              <a:ea typeface="BIZ UDPゴシック" panose="020B0400000000000000" pitchFamily="50" charset="-128"/>
            </a:rPr>
            <a:t>100</a:t>
          </a:r>
          <a:r>
            <a:rPr lang="ja-JP" altLang="en-US" sz="1400" dirty="0">
              <a:latin typeface="BIZ UDPゴシック" panose="020B0400000000000000" pitchFamily="50" charset="-128"/>
              <a:ea typeface="BIZ UDPゴシック" panose="020B0400000000000000" pitchFamily="50" charset="-128"/>
            </a:rPr>
            <a:t>名 　　</a:t>
          </a:r>
          <a:r>
            <a:rPr lang="en-US" altLang="ja-JP" sz="1400" dirty="0">
              <a:latin typeface="BIZ UDPゴシック" panose="020B0400000000000000" pitchFamily="50" charset="-128"/>
              <a:ea typeface="BIZ UDPゴシック" panose="020B0400000000000000" pitchFamily="50" charset="-128"/>
            </a:rPr>
            <a:t>12</a:t>
          </a:r>
        </a:p>
        <a:p xmlns:a="http://schemas.openxmlformats.org/drawingml/2006/main">
          <a:endParaRPr lang="en-US" altLang="ja-JP" sz="1400" dirty="0">
            <a:latin typeface="BIZ UDPゴシック" panose="020B0400000000000000" pitchFamily="50" charset="-128"/>
            <a:ea typeface="BIZ UDPゴシック" panose="020B0400000000000000" pitchFamily="50" charset="-128"/>
          </a:endParaRPr>
        </a:p>
        <a:p xmlns:a="http://schemas.openxmlformats.org/drawingml/2006/main">
          <a:r>
            <a:rPr lang="en-US" altLang="ja-JP" sz="1400" dirty="0">
              <a:latin typeface="BIZ UDPゴシック" panose="020B0400000000000000" pitchFamily="50" charset="-128"/>
              <a:ea typeface="BIZ UDPゴシック" panose="020B0400000000000000" pitchFamily="50" charset="-128"/>
            </a:rPr>
            <a:t>100</a:t>
          </a:r>
          <a:r>
            <a:rPr lang="ja-JP" altLang="en-US" sz="1400" dirty="0">
              <a:latin typeface="BIZ UDPゴシック" panose="020B0400000000000000" pitchFamily="50" charset="-128"/>
              <a:ea typeface="BIZ UDPゴシック" panose="020B0400000000000000" pitchFamily="50" charset="-128"/>
            </a:rPr>
            <a:t>名以上　  　　</a:t>
          </a:r>
          <a:r>
            <a:rPr lang="en-US" altLang="ja-JP" sz="1400" dirty="0">
              <a:latin typeface="BIZ UDPゴシック" panose="020B0400000000000000" pitchFamily="50" charset="-128"/>
              <a:ea typeface="BIZ UDPゴシック" panose="020B0400000000000000" pitchFamily="50" charset="-128"/>
            </a:rPr>
            <a:t>5</a:t>
          </a:r>
        </a:p>
        <a:p xmlns:a="http://schemas.openxmlformats.org/drawingml/2006/main">
          <a:endParaRPr lang="en-US" altLang="ja-JP" sz="1400" dirty="0">
            <a:latin typeface="BIZ UDPゴシック" panose="020B0400000000000000" pitchFamily="50" charset="-128"/>
            <a:ea typeface="BIZ UDPゴシック" panose="020B0400000000000000" pitchFamily="50" charset="-128"/>
          </a:endParaRPr>
        </a:p>
        <a:p xmlns:a="http://schemas.openxmlformats.org/drawingml/2006/main">
          <a:r>
            <a:rPr lang="ja-JP" altLang="en-US" sz="1400" dirty="0">
              <a:latin typeface="BIZ UDPゴシック" panose="020B0400000000000000" pitchFamily="50" charset="-128"/>
              <a:ea typeface="BIZ UDPゴシック" panose="020B0400000000000000" pitchFamily="50" charset="-128"/>
            </a:rPr>
            <a:t>合計</a:t>
          </a:r>
          <a:r>
            <a:rPr lang="en-US" altLang="ja-JP" sz="1400" dirty="0">
              <a:latin typeface="BIZ UDPゴシック" panose="020B0400000000000000" pitchFamily="50" charset="-128"/>
              <a:ea typeface="BIZ UDPゴシック" panose="020B0400000000000000" pitchFamily="50" charset="-128"/>
            </a:rPr>
            <a:t>	      78</a:t>
          </a:r>
          <a:r>
            <a:rPr lang="ja-JP" altLang="en-US" sz="1000" dirty="0">
              <a:latin typeface="BIZ UDPゴシック" panose="020B0400000000000000" pitchFamily="50" charset="-128"/>
              <a:ea typeface="BIZ UDPゴシック" panose="020B0400000000000000" pitchFamily="50" charset="-128"/>
            </a:rPr>
            <a:t>クラブ</a:t>
          </a:r>
          <a:endParaRPr lang="ja-JP" altLang="en-US" sz="1400" dirty="0">
            <a:latin typeface="BIZ UDPゴシック" panose="020B0400000000000000" pitchFamily="50" charset="-128"/>
            <a:ea typeface="BIZ UDPゴシック" panose="020B0400000000000000" pitchFamily="50" charset="-128"/>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19413" cy="495300"/>
          </a:xfrm>
          <a:prstGeom prst="rect">
            <a:avLst/>
          </a:prstGeom>
        </p:spPr>
        <p:txBody>
          <a:bodyPr vert="horz" lIns="91435" tIns="45718" rIns="91435" bIns="4571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4763" y="1"/>
            <a:ext cx="2919412" cy="495300"/>
          </a:xfrm>
          <a:prstGeom prst="rect">
            <a:avLst/>
          </a:prstGeom>
        </p:spPr>
        <p:txBody>
          <a:bodyPr vert="horz" lIns="91435" tIns="45718" rIns="91435" bIns="45718" rtlCol="0"/>
          <a:lstStyle>
            <a:lvl1pPr algn="r">
              <a:defRPr sz="1200"/>
            </a:lvl1pPr>
          </a:lstStyle>
          <a:p>
            <a:fld id="{656C0B88-37DA-4E12-89FC-963AC1D55865}" type="datetimeFigureOut">
              <a:rPr kumimoji="1" lang="ja-JP" altLang="en-US" smtClean="0"/>
              <a:t>2023/5/24</a:t>
            </a:fld>
            <a:endParaRPr kumimoji="1" lang="ja-JP" altLang="en-US"/>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35" tIns="45718" rIns="91435" bIns="45718" rtlCol="0" anchor="ctr"/>
          <a:lstStyle/>
          <a:p>
            <a:endParaRPr lang="ja-JP" altLang="en-US"/>
          </a:p>
        </p:txBody>
      </p:sp>
      <p:sp>
        <p:nvSpPr>
          <p:cNvPr id="5" name="ノート プレースホルダー 4"/>
          <p:cNvSpPr>
            <a:spLocks noGrp="1"/>
          </p:cNvSpPr>
          <p:nvPr>
            <p:ph type="body" sz="quarter" idx="3"/>
          </p:nvPr>
        </p:nvSpPr>
        <p:spPr>
          <a:xfrm>
            <a:off x="673101" y="4748213"/>
            <a:ext cx="5389563" cy="3884612"/>
          </a:xfrm>
          <a:prstGeom prst="rect">
            <a:avLst/>
          </a:prstGeom>
        </p:spPr>
        <p:txBody>
          <a:bodyPr vert="horz" lIns="91435" tIns="45718" rIns="91435" bIns="4571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371013"/>
            <a:ext cx="2919413" cy="495300"/>
          </a:xfrm>
          <a:prstGeom prst="rect">
            <a:avLst/>
          </a:prstGeom>
        </p:spPr>
        <p:txBody>
          <a:bodyPr vert="horz" lIns="91435" tIns="45718" rIns="91435" bIns="4571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4763" y="9371013"/>
            <a:ext cx="2919412" cy="495300"/>
          </a:xfrm>
          <a:prstGeom prst="rect">
            <a:avLst/>
          </a:prstGeom>
        </p:spPr>
        <p:txBody>
          <a:bodyPr vert="horz" lIns="91435" tIns="45718" rIns="91435" bIns="45718" rtlCol="0" anchor="b"/>
          <a:lstStyle>
            <a:lvl1pPr algn="r">
              <a:defRPr sz="1200"/>
            </a:lvl1pPr>
          </a:lstStyle>
          <a:p>
            <a:fld id="{A089AFCD-FDF3-428C-BCAC-D24C91C09EFE}" type="slidenum">
              <a:rPr kumimoji="1" lang="ja-JP" altLang="en-US" smtClean="0"/>
              <a:t>‹#›</a:t>
            </a:fld>
            <a:endParaRPr kumimoji="1" lang="ja-JP" altLang="en-US"/>
          </a:p>
        </p:txBody>
      </p:sp>
    </p:spTree>
    <p:extLst>
      <p:ext uri="{BB962C8B-B14F-4D97-AF65-F5344CB8AC3E}">
        <p14:creationId xmlns:p14="http://schemas.microsoft.com/office/powerpoint/2010/main" val="7407583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457179">
              <a:defRPr/>
            </a:pPr>
            <a:fld id="{4DE88CDB-EA69-44F7-AB4D-4A6B77E3E918}" type="slidenum">
              <a:rPr kumimoji="1" lang="ja-JP" altLang="en-US">
                <a:solidFill>
                  <a:prstClr val="black"/>
                </a:solidFill>
                <a:latin typeface="游ゴシック" panose="020F0502020204030204"/>
                <a:ea typeface="游ゴシック" panose="020B0400000000000000" pitchFamily="50" charset="-128"/>
              </a:rPr>
              <a:pPr defTabSz="457179">
                <a:defRPr/>
              </a:pPr>
              <a:t>19</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920596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11" indent="0" algn="ctr">
              <a:buNone/>
              <a:defRPr sz="2000"/>
            </a:lvl2pPr>
            <a:lvl3pPr marL="914423" indent="0" algn="ctr">
              <a:buNone/>
              <a:defRPr sz="1801"/>
            </a:lvl3pPr>
            <a:lvl4pPr marL="1371634" indent="0" algn="ctr">
              <a:buNone/>
              <a:defRPr sz="1600"/>
            </a:lvl4pPr>
            <a:lvl5pPr marL="1828846" indent="0" algn="ctr">
              <a:buNone/>
              <a:defRPr sz="1600"/>
            </a:lvl5pPr>
            <a:lvl6pPr marL="2286057" indent="0" algn="ctr">
              <a:buNone/>
              <a:defRPr sz="1600"/>
            </a:lvl6pPr>
            <a:lvl7pPr marL="2743269" indent="0" algn="ctr">
              <a:buNone/>
              <a:defRPr sz="1600"/>
            </a:lvl7pPr>
            <a:lvl8pPr marL="3200480" indent="0" algn="ctr">
              <a:buNone/>
              <a:defRPr sz="1600"/>
            </a:lvl8pPr>
            <a:lvl9pPr marL="3657691"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57B61845-5451-4754-949B-2DFBDE0F1F8C}" type="datetime1">
              <a:rPr kumimoji="1" lang="ja-JP" altLang="en-US" smtClean="0"/>
              <a:t>2023/5/24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D8C8AE9-44CB-401B-9C61-D51307808683}" type="slidenum">
              <a:rPr kumimoji="1" lang="ja-JP" altLang="en-US" smtClean="0"/>
              <a:t>‹#›</a:t>
            </a:fld>
            <a:endParaRPr kumimoji="1" lang="ja-JP" altLang="en-US"/>
          </a:p>
        </p:txBody>
      </p:sp>
    </p:spTree>
    <p:extLst>
      <p:ext uri="{BB962C8B-B14F-4D97-AF65-F5344CB8AC3E}">
        <p14:creationId xmlns:p14="http://schemas.microsoft.com/office/powerpoint/2010/main" val="1205244722"/>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64A5912-B2EE-4F9C-8238-0F7D122699E8}" type="datetime1">
              <a:rPr kumimoji="1" lang="ja-JP" altLang="en-US" smtClean="0"/>
              <a:t>2023/5/24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D8C8AE9-44CB-401B-9C61-D51307808683}" type="slidenum">
              <a:rPr kumimoji="1" lang="ja-JP" altLang="en-US" smtClean="0"/>
              <a:t>‹#›</a:t>
            </a:fld>
            <a:endParaRPr kumimoji="1" lang="ja-JP" altLang="en-US"/>
          </a:p>
        </p:txBody>
      </p:sp>
    </p:spTree>
    <p:extLst>
      <p:ext uri="{BB962C8B-B14F-4D97-AF65-F5344CB8AC3E}">
        <p14:creationId xmlns:p14="http://schemas.microsoft.com/office/powerpoint/2010/main" val="3612912195"/>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B59DD91-A7FE-4E28-AF40-194F2D8F645F}" type="datetime1">
              <a:rPr kumimoji="1" lang="ja-JP" altLang="en-US" smtClean="0"/>
              <a:t>2023/5/24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D8C8AE9-44CB-401B-9C61-D51307808683}" type="slidenum">
              <a:rPr kumimoji="1" lang="ja-JP" altLang="en-US" smtClean="0"/>
              <a:t>‹#›</a:t>
            </a:fld>
            <a:endParaRPr kumimoji="1" lang="ja-JP" altLang="en-US"/>
          </a:p>
        </p:txBody>
      </p:sp>
    </p:spTree>
    <p:extLst>
      <p:ext uri="{BB962C8B-B14F-4D97-AF65-F5344CB8AC3E}">
        <p14:creationId xmlns:p14="http://schemas.microsoft.com/office/powerpoint/2010/main" val="1751561117"/>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26E1A1E-031A-4A7C-BE5C-7925DE0E24DC}" type="datetime1">
              <a:rPr kumimoji="1" lang="ja-JP" altLang="en-US" smtClean="0"/>
              <a:t>2023/5/24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709AFD8-E7F8-415F-9340-D3D930364D3C}" type="slidenum">
              <a:rPr kumimoji="1" lang="ja-JP" altLang="en-US" smtClean="0"/>
              <a:t>‹#›</a:t>
            </a:fld>
            <a:endParaRPr kumimoji="1" lang="ja-JP" altLang="en-US"/>
          </a:p>
        </p:txBody>
      </p:sp>
    </p:spTree>
    <p:extLst>
      <p:ext uri="{BB962C8B-B14F-4D97-AF65-F5344CB8AC3E}">
        <p14:creationId xmlns:p14="http://schemas.microsoft.com/office/powerpoint/2010/main" val="2622240819"/>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7E9E06A-4BF5-4F64-92D1-0557DCB55101}" type="datetime1">
              <a:rPr kumimoji="1" lang="ja-JP" altLang="en-US" smtClean="0"/>
              <a:t>2023/5/24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709AFD8-E7F8-415F-9340-D3D930364D3C}" type="slidenum">
              <a:rPr kumimoji="1" lang="ja-JP" altLang="en-US" smtClean="0"/>
              <a:t>‹#›</a:t>
            </a:fld>
            <a:endParaRPr kumimoji="1" lang="ja-JP" altLang="en-US"/>
          </a:p>
        </p:txBody>
      </p:sp>
    </p:spTree>
    <p:extLst>
      <p:ext uri="{BB962C8B-B14F-4D97-AF65-F5344CB8AC3E}">
        <p14:creationId xmlns:p14="http://schemas.microsoft.com/office/powerpoint/2010/main" val="4141179917"/>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6A61242-2472-4010-B52C-3B5BC3E1D656}" type="datetime1">
              <a:rPr kumimoji="1" lang="ja-JP" altLang="en-US" smtClean="0"/>
              <a:t>2023/5/24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709AFD8-E7F8-415F-9340-D3D930364D3C}" type="slidenum">
              <a:rPr kumimoji="1" lang="ja-JP" altLang="en-US" smtClean="0"/>
              <a:t>‹#›</a:t>
            </a:fld>
            <a:endParaRPr kumimoji="1" lang="ja-JP" altLang="en-US"/>
          </a:p>
        </p:txBody>
      </p:sp>
    </p:spTree>
    <p:extLst>
      <p:ext uri="{BB962C8B-B14F-4D97-AF65-F5344CB8AC3E}">
        <p14:creationId xmlns:p14="http://schemas.microsoft.com/office/powerpoint/2010/main" val="1972629150"/>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98561013-AE75-473B-8B15-1139821390D3}" type="datetime1">
              <a:rPr kumimoji="1" lang="ja-JP" altLang="en-US" smtClean="0"/>
              <a:t>2023/5/24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709AFD8-E7F8-415F-9340-D3D930364D3C}" type="slidenum">
              <a:rPr kumimoji="1" lang="ja-JP" altLang="en-US" smtClean="0"/>
              <a:t>‹#›</a:t>
            </a:fld>
            <a:endParaRPr kumimoji="1" lang="ja-JP" altLang="en-US"/>
          </a:p>
        </p:txBody>
      </p:sp>
    </p:spTree>
    <p:extLst>
      <p:ext uri="{BB962C8B-B14F-4D97-AF65-F5344CB8AC3E}">
        <p14:creationId xmlns:p14="http://schemas.microsoft.com/office/powerpoint/2010/main" val="2986070319"/>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8530D2E-8CE7-40D0-B819-4890E0F36E69}" type="datetime1">
              <a:rPr kumimoji="1" lang="ja-JP" altLang="en-US" smtClean="0"/>
              <a:t>2023/5/24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709AFD8-E7F8-415F-9340-D3D930364D3C}" type="slidenum">
              <a:rPr kumimoji="1" lang="ja-JP" altLang="en-US" smtClean="0"/>
              <a:t>‹#›</a:t>
            </a:fld>
            <a:endParaRPr kumimoji="1" lang="ja-JP" altLang="en-US"/>
          </a:p>
        </p:txBody>
      </p:sp>
    </p:spTree>
    <p:extLst>
      <p:ext uri="{BB962C8B-B14F-4D97-AF65-F5344CB8AC3E}">
        <p14:creationId xmlns:p14="http://schemas.microsoft.com/office/powerpoint/2010/main" val="1853479082"/>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901B2A8B-B39D-4696-9FFF-9D0787DD2FC6}" type="datetime1">
              <a:rPr kumimoji="1" lang="ja-JP" altLang="en-US" smtClean="0"/>
              <a:t>2023/5/24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B709AFD8-E7F8-415F-9340-D3D930364D3C}" type="slidenum">
              <a:rPr kumimoji="1" lang="ja-JP" altLang="en-US" smtClean="0"/>
              <a:t>‹#›</a:t>
            </a:fld>
            <a:endParaRPr kumimoji="1" lang="ja-JP" altLang="en-US"/>
          </a:p>
        </p:txBody>
      </p:sp>
    </p:spTree>
    <p:extLst>
      <p:ext uri="{BB962C8B-B14F-4D97-AF65-F5344CB8AC3E}">
        <p14:creationId xmlns:p14="http://schemas.microsoft.com/office/powerpoint/2010/main" val="1632589274"/>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6BA81A-D84C-43EC-BC13-7C8C727F574C}" type="datetime1">
              <a:rPr kumimoji="1" lang="ja-JP" altLang="en-US" smtClean="0"/>
              <a:t>2023/5/24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709AFD8-E7F8-415F-9340-D3D930364D3C}" type="slidenum">
              <a:rPr kumimoji="1" lang="ja-JP" altLang="en-US" smtClean="0"/>
              <a:t>‹#›</a:t>
            </a:fld>
            <a:endParaRPr kumimoji="1" lang="ja-JP" altLang="en-US"/>
          </a:p>
        </p:txBody>
      </p:sp>
    </p:spTree>
    <p:extLst>
      <p:ext uri="{BB962C8B-B14F-4D97-AF65-F5344CB8AC3E}">
        <p14:creationId xmlns:p14="http://schemas.microsoft.com/office/powerpoint/2010/main" val="2238193525"/>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B5661A8-A626-4123-936E-60FB57226C39}" type="datetime1">
              <a:rPr kumimoji="1" lang="ja-JP" altLang="en-US" smtClean="0"/>
              <a:t>2023/5/24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709AFD8-E7F8-415F-9340-D3D930364D3C}" type="slidenum">
              <a:rPr kumimoji="1" lang="ja-JP" altLang="en-US" smtClean="0"/>
              <a:t>‹#›</a:t>
            </a:fld>
            <a:endParaRPr kumimoji="1" lang="ja-JP" altLang="en-US"/>
          </a:p>
        </p:txBody>
      </p:sp>
    </p:spTree>
    <p:extLst>
      <p:ext uri="{BB962C8B-B14F-4D97-AF65-F5344CB8AC3E}">
        <p14:creationId xmlns:p14="http://schemas.microsoft.com/office/powerpoint/2010/main" val="2900149106"/>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B97BECC-D3EA-4BBB-8D1E-5E59399D8A01}" type="datetime1">
              <a:rPr kumimoji="1" lang="ja-JP" altLang="en-US" smtClean="0"/>
              <a:t>2023/5/24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D8C8AE9-44CB-401B-9C61-D51307808683}" type="slidenum">
              <a:rPr kumimoji="1" lang="ja-JP" altLang="en-US" smtClean="0"/>
              <a:t>‹#›</a:t>
            </a:fld>
            <a:endParaRPr kumimoji="1" lang="ja-JP" altLang="en-US"/>
          </a:p>
        </p:txBody>
      </p:sp>
    </p:spTree>
    <p:extLst>
      <p:ext uri="{BB962C8B-B14F-4D97-AF65-F5344CB8AC3E}">
        <p14:creationId xmlns:p14="http://schemas.microsoft.com/office/powerpoint/2010/main" val="3167838980"/>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B9F6D7C-246B-4650-97C8-C25FFD3E5047}" type="datetime1">
              <a:rPr kumimoji="1" lang="ja-JP" altLang="en-US" smtClean="0"/>
              <a:t>2023/5/24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709AFD8-E7F8-415F-9340-D3D930364D3C}" type="slidenum">
              <a:rPr kumimoji="1" lang="ja-JP" altLang="en-US" smtClean="0"/>
              <a:t>‹#›</a:t>
            </a:fld>
            <a:endParaRPr kumimoji="1" lang="ja-JP" altLang="en-US"/>
          </a:p>
        </p:txBody>
      </p:sp>
    </p:spTree>
    <p:extLst>
      <p:ext uri="{BB962C8B-B14F-4D97-AF65-F5344CB8AC3E}">
        <p14:creationId xmlns:p14="http://schemas.microsoft.com/office/powerpoint/2010/main" val="1367238459"/>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EFE386B-3B99-4C81-9840-BB4AB07D5437}" type="datetime1">
              <a:rPr kumimoji="1" lang="ja-JP" altLang="en-US" smtClean="0"/>
              <a:t>2023/5/24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709AFD8-E7F8-415F-9340-D3D930364D3C}" type="slidenum">
              <a:rPr kumimoji="1" lang="ja-JP" altLang="en-US" smtClean="0"/>
              <a:t>‹#›</a:t>
            </a:fld>
            <a:endParaRPr kumimoji="1" lang="ja-JP" altLang="en-US"/>
          </a:p>
        </p:txBody>
      </p:sp>
    </p:spTree>
    <p:extLst>
      <p:ext uri="{BB962C8B-B14F-4D97-AF65-F5344CB8AC3E}">
        <p14:creationId xmlns:p14="http://schemas.microsoft.com/office/powerpoint/2010/main" val="458314741"/>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2E48A32-0822-4C0D-B457-39AB9D9B7B44}" type="datetime1">
              <a:rPr kumimoji="1" lang="ja-JP" altLang="en-US" smtClean="0"/>
              <a:t>2023/5/24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709AFD8-E7F8-415F-9340-D3D930364D3C}" type="slidenum">
              <a:rPr kumimoji="1" lang="ja-JP" altLang="en-US" smtClean="0"/>
              <a:t>‹#›</a:t>
            </a:fld>
            <a:endParaRPr kumimoji="1" lang="ja-JP" altLang="en-US"/>
          </a:p>
        </p:txBody>
      </p:sp>
    </p:spTree>
    <p:extLst>
      <p:ext uri="{BB962C8B-B14F-4D97-AF65-F5344CB8AC3E}">
        <p14:creationId xmlns:p14="http://schemas.microsoft.com/office/powerpoint/2010/main" val="3759242862"/>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6F39D69-DAF9-45D8-8FBD-72D94190536C}" type="datetime1">
              <a:rPr kumimoji="1" lang="ja-JP" altLang="en-US" smtClean="0"/>
              <a:t>2023/5/24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859347-D576-4487-ADDC-6B34AD935028}" type="slidenum">
              <a:rPr kumimoji="1" lang="ja-JP" altLang="en-US" smtClean="0"/>
              <a:t>‹#›</a:t>
            </a:fld>
            <a:endParaRPr kumimoji="1" lang="ja-JP" altLang="en-US"/>
          </a:p>
        </p:txBody>
      </p:sp>
    </p:spTree>
    <p:extLst>
      <p:ext uri="{BB962C8B-B14F-4D97-AF65-F5344CB8AC3E}">
        <p14:creationId xmlns:p14="http://schemas.microsoft.com/office/powerpoint/2010/main" val="2909280742"/>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50ABFFF-BA02-434B-A7E3-40BF37169F24}" type="datetime1">
              <a:rPr kumimoji="1" lang="ja-JP" altLang="en-US" smtClean="0"/>
              <a:t>2023/5/24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859347-D576-4487-ADDC-6B34AD935028}" type="slidenum">
              <a:rPr kumimoji="1" lang="ja-JP" altLang="en-US" smtClean="0"/>
              <a:t>‹#›</a:t>
            </a:fld>
            <a:endParaRPr kumimoji="1" lang="ja-JP" altLang="en-US"/>
          </a:p>
        </p:txBody>
      </p:sp>
    </p:spTree>
    <p:extLst>
      <p:ext uri="{BB962C8B-B14F-4D97-AF65-F5344CB8AC3E}">
        <p14:creationId xmlns:p14="http://schemas.microsoft.com/office/powerpoint/2010/main" val="730838387"/>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C2A9F7B-1B20-4B53-B54A-A7DC793F14D3}" type="datetime1">
              <a:rPr kumimoji="1" lang="ja-JP" altLang="en-US" smtClean="0"/>
              <a:t>2023/5/24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859347-D576-4487-ADDC-6B34AD935028}" type="slidenum">
              <a:rPr kumimoji="1" lang="ja-JP" altLang="en-US" smtClean="0"/>
              <a:t>‹#›</a:t>
            </a:fld>
            <a:endParaRPr kumimoji="1" lang="ja-JP" altLang="en-US"/>
          </a:p>
        </p:txBody>
      </p:sp>
    </p:spTree>
    <p:extLst>
      <p:ext uri="{BB962C8B-B14F-4D97-AF65-F5344CB8AC3E}">
        <p14:creationId xmlns:p14="http://schemas.microsoft.com/office/powerpoint/2010/main" val="2515463720"/>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561769FD-B4F8-4CAC-832F-73A3DEE6D31F}" type="datetime1">
              <a:rPr kumimoji="1" lang="ja-JP" altLang="en-US" smtClean="0"/>
              <a:t>2023/5/24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859347-D576-4487-ADDC-6B34AD935028}" type="slidenum">
              <a:rPr kumimoji="1" lang="ja-JP" altLang="en-US" smtClean="0"/>
              <a:t>‹#›</a:t>
            </a:fld>
            <a:endParaRPr kumimoji="1" lang="ja-JP" altLang="en-US"/>
          </a:p>
        </p:txBody>
      </p:sp>
    </p:spTree>
    <p:extLst>
      <p:ext uri="{BB962C8B-B14F-4D97-AF65-F5344CB8AC3E}">
        <p14:creationId xmlns:p14="http://schemas.microsoft.com/office/powerpoint/2010/main" val="2070036002"/>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47DFD04-87B9-4BEA-BDFA-5678F6219685}" type="datetime1">
              <a:rPr kumimoji="1" lang="ja-JP" altLang="en-US" smtClean="0"/>
              <a:t>2023/5/24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8859347-D576-4487-ADDC-6B34AD935028}" type="slidenum">
              <a:rPr kumimoji="1" lang="ja-JP" altLang="en-US" smtClean="0"/>
              <a:t>‹#›</a:t>
            </a:fld>
            <a:endParaRPr kumimoji="1" lang="ja-JP" altLang="en-US"/>
          </a:p>
        </p:txBody>
      </p:sp>
    </p:spTree>
    <p:extLst>
      <p:ext uri="{BB962C8B-B14F-4D97-AF65-F5344CB8AC3E}">
        <p14:creationId xmlns:p14="http://schemas.microsoft.com/office/powerpoint/2010/main" val="183454803"/>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1435AF4A-D5E2-4B8F-9EDE-8595CB6A1AB9}" type="datetime1">
              <a:rPr kumimoji="1" lang="ja-JP" altLang="en-US" smtClean="0"/>
              <a:t>2023/5/24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8859347-D576-4487-ADDC-6B34AD935028}" type="slidenum">
              <a:rPr kumimoji="1" lang="ja-JP" altLang="en-US" smtClean="0"/>
              <a:t>‹#›</a:t>
            </a:fld>
            <a:endParaRPr kumimoji="1" lang="ja-JP" altLang="en-US"/>
          </a:p>
        </p:txBody>
      </p:sp>
    </p:spTree>
    <p:extLst>
      <p:ext uri="{BB962C8B-B14F-4D97-AF65-F5344CB8AC3E}">
        <p14:creationId xmlns:p14="http://schemas.microsoft.com/office/powerpoint/2010/main" val="2252983563"/>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5D1AC9-195C-48AF-8D34-144A386D2619}" type="datetime1">
              <a:rPr kumimoji="1" lang="ja-JP" altLang="en-US" smtClean="0"/>
              <a:t>2023/5/24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8859347-D576-4487-ADDC-6B34AD935028}" type="slidenum">
              <a:rPr kumimoji="1" lang="ja-JP" altLang="en-US" smtClean="0"/>
              <a:t>‹#›</a:t>
            </a:fld>
            <a:endParaRPr kumimoji="1" lang="ja-JP" altLang="en-US"/>
          </a:p>
        </p:txBody>
      </p:sp>
    </p:spTree>
    <p:extLst>
      <p:ext uri="{BB962C8B-B14F-4D97-AF65-F5344CB8AC3E}">
        <p14:creationId xmlns:p14="http://schemas.microsoft.com/office/powerpoint/2010/main" val="1401408361"/>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44"/>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3" y="4589469"/>
            <a:ext cx="10515600" cy="1500187"/>
          </a:xfrm>
        </p:spPr>
        <p:txBody>
          <a:bodyPr/>
          <a:lstStyle>
            <a:lvl1pPr marL="0" indent="0">
              <a:buNone/>
              <a:defRPr sz="2400">
                <a:solidFill>
                  <a:schemeClr val="tx1"/>
                </a:solidFill>
              </a:defRPr>
            </a:lvl1pPr>
            <a:lvl2pPr marL="457211" indent="0">
              <a:buNone/>
              <a:defRPr sz="2000">
                <a:solidFill>
                  <a:schemeClr val="tx1">
                    <a:tint val="75000"/>
                  </a:schemeClr>
                </a:solidFill>
              </a:defRPr>
            </a:lvl2pPr>
            <a:lvl3pPr marL="914423" indent="0">
              <a:buNone/>
              <a:defRPr sz="1801">
                <a:solidFill>
                  <a:schemeClr val="tx1">
                    <a:tint val="75000"/>
                  </a:schemeClr>
                </a:solidFill>
              </a:defRPr>
            </a:lvl3pPr>
            <a:lvl4pPr marL="1371634" indent="0">
              <a:buNone/>
              <a:defRPr sz="1600">
                <a:solidFill>
                  <a:schemeClr val="tx1">
                    <a:tint val="75000"/>
                  </a:schemeClr>
                </a:solidFill>
              </a:defRPr>
            </a:lvl4pPr>
            <a:lvl5pPr marL="1828846" indent="0">
              <a:buNone/>
              <a:defRPr sz="1600">
                <a:solidFill>
                  <a:schemeClr val="tx1">
                    <a:tint val="75000"/>
                  </a:schemeClr>
                </a:solidFill>
              </a:defRPr>
            </a:lvl5pPr>
            <a:lvl6pPr marL="2286057" indent="0">
              <a:buNone/>
              <a:defRPr sz="1600">
                <a:solidFill>
                  <a:schemeClr val="tx1">
                    <a:tint val="75000"/>
                  </a:schemeClr>
                </a:solidFill>
              </a:defRPr>
            </a:lvl6pPr>
            <a:lvl7pPr marL="2743269" indent="0">
              <a:buNone/>
              <a:defRPr sz="1600">
                <a:solidFill>
                  <a:schemeClr val="tx1">
                    <a:tint val="75000"/>
                  </a:schemeClr>
                </a:solidFill>
              </a:defRPr>
            </a:lvl7pPr>
            <a:lvl8pPr marL="3200480" indent="0">
              <a:buNone/>
              <a:defRPr sz="1600">
                <a:solidFill>
                  <a:schemeClr val="tx1">
                    <a:tint val="75000"/>
                  </a:schemeClr>
                </a:solidFill>
              </a:defRPr>
            </a:lvl8pPr>
            <a:lvl9pPr marL="3657691"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B13E2B5-6121-4517-A750-A05593D0E96D}" type="datetime1">
              <a:rPr kumimoji="1" lang="ja-JP" altLang="en-US" smtClean="0"/>
              <a:t>2023/5/24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D8C8AE9-44CB-401B-9C61-D51307808683}" type="slidenum">
              <a:rPr kumimoji="1" lang="ja-JP" altLang="en-US" smtClean="0"/>
              <a:t>‹#›</a:t>
            </a:fld>
            <a:endParaRPr kumimoji="1" lang="ja-JP" altLang="en-US"/>
          </a:p>
        </p:txBody>
      </p:sp>
    </p:spTree>
    <p:extLst>
      <p:ext uri="{BB962C8B-B14F-4D97-AF65-F5344CB8AC3E}">
        <p14:creationId xmlns:p14="http://schemas.microsoft.com/office/powerpoint/2010/main" val="2746353972"/>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6E36D99-698B-4E8C-A2D9-E03050F911E1}" type="datetime1">
              <a:rPr kumimoji="1" lang="ja-JP" altLang="en-US" smtClean="0"/>
              <a:t>2023/5/24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859347-D576-4487-ADDC-6B34AD935028}" type="slidenum">
              <a:rPr kumimoji="1" lang="ja-JP" altLang="en-US" smtClean="0"/>
              <a:t>‹#›</a:t>
            </a:fld>
            <a:endParaRPr kumimoji="1" lang="ja-JP" altLang="en-US"/>
          </a:p>
        </p:txBody>
      </p:sp>
    </p:spTree>
    <p:extLst>
      <p:ext uri="{BB962C8B-B14F-4D97-AF65-F5344CB8AC3E}">
        <p14:creationId xmlns:p14="http://schemas.microsoft.com/office/powerpoint/2010/main" val="333213436"/>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E2774F8-42CA-46FA-A738-B56EC44AF818}" type="datetime1">
              <a:rPr kumimoji="1" lang="ja-JP" altLang="en-US" smtClean="0"/>
              <a:t>2023/5/24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859347-D576-4487-ADDC-6B34AD935028}" type="slidenum">
              <a:rPr kumimoji="1" lang="ja-JP" altLang="en-US" smtClean="0"/>
              <a:t>‹#›</a:t>
            </a:fld>
            <a:endParaRPr kumimoji="1" lang="ja-JP" altLang="en-US"/>
          </a:p>
        </p:txBody>
      </p:sp>
    </p:spTree>
    <p:extLst>
      <p:ext uri="{BB962C8B-B14F-4D97-AF65-F5344CB8AC3E}">
        <p14:creationId xmlns:p14="http://schemas.microsoft.com/office/powerpoint/2010/main" val="2811843732"/>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9C65C42-BF71-4CB4-9B8E-DF005BFC938D}" type="datetime1">
              <a:rPr kumimoji="1" lang="ja-JP" altLang="en-US" smtClean="0"/>
              <a:t>2023/5/24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859347-D576-4487-ADDC-6B34AD935028}" type="slidenum">
              <a:rPr kumimoji="1" lang="ja-JP" altLang="en-US" smtClean="0"/>
              <a:t>‹#›</a:t>
            </a:fld>
            <a:endParaRPr kumimoji="1" lang="ja-JP" altLang="en-US"/>
          </a:p>
        </p:txBody>
      </p:sp>
    </p:spTree>
    <p:extLst>
      <p:ext uri="{BB962C8B-B14F-4D97-AF65-F5344CB8AC3E}">
        <p14:creationId xmlns:p14="http://schemas.microsoft.com/office/powerpoint/2010/main" val="2653986156"/>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7AE642F-0800-4D17-8CBA-0B99931AD1CF}" type="datetime1">
              <a:rPr kumimoji="1" lang="ja-JP" altLang="en-US" smtClean="0"/>
              <a:t>2023/5/24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859347-D576-4487-ADDC-6B34AD935028}" type="slidenum">
              <a:rPr kumimoji="1" lang="ja-JP" altLang="en-US" smtClean="0"/>
              <a:t>‹#›</a:t>
            </a:fld>
            <a:endParaRPr kumimoji="1" lang="ja-JP" altLang="en-US"/>
          </a:p>
        </p:txBody>
      </p:sp>
    </p:spTree>
    <p:extLst>
      <p:ext uri="{BB962C8B-B14F-4D97-AF65-F5344CB8AC3E}">
        <p14:creationId xmlns:p14="http://schemas.microsoft.com/office/powerpoint/2010/main" val="1960677938"/>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4CC20C1-0135-4215-97AE-D70B16651227}" type="datetime1">
              <a:rPr kumimoji="1" lang="ja-JP" altLang="en-US" smtClean="0"/>
              <a:t>2023/5/24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ED13470-5F3C-4ECE-B305-1F28BEA3C5A9}" type="slidenum">
              <a:rPr kumimoji="1" lang="ja-JP" altLang="en-US" smtClean="0"/>
              <a:t>‹#›</a:t>
            </a:fld>
            <a:endParaRPr kumimoji="1" lang="ja-JP" altLang="en-US"/>
          </a:p>
        </p:txBody>
      </p:sp>
    </p:spTree>
    <p:extLst>
      <p:ext uri="{BB962C8B-B14F-4D97-AF65-F5344CB8AC3E}">
        <p14:creationId xmlns:p14="http://schemas.microsoft.com/office/powerpoint/2010/main" val="2832161068"/>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119F489-CE84-4F1D-BB86-BF08737564C8}" type="datetime1">
              <a:rPr kumimoji="1" lang="ja-JP" altLang="en-US" smtClean="0"/>
              <a:t>2023/5/24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ED13470-5F3C-4ECE-B305-1F28BEA3C5A9}" type="slidenum">
              <a:rPr kumimoji="1" lang="ja-JP" altLang="en-US" smtClean="0"/>
              <a:t>‹#›</a:t>
            </a:fld>
            <a:endParaRPr kumimoji="1" lang="ja-JP" altLang="en-US"/>
          </a:p>
        </p:txBody>
      </p:sp>
    </p:spTree>
    <p:extLst>
      <p:ext uri="{BB962C8B-B14F-4D97-AF65-F5344CB8AC3E}">
        <p14:creationId xmlns:p14="http://schemas.microsoft.com/office/powerpoint/2010/main" val="1415160784"/>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616AF1C-BE38-4C94-9A99-BD016ECE0FFB}" type="datetime1">
              <a:rPr kumimoji="1" lang="ja-JP" altLang="en-US" smtClean="0"/>
              <a:t>2023/5/24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ED13470-5F3C-4ECE-B305-1F28BEA3C5A9}" type="slidenum">
              <a:rPr kumimoji="1" lang="ja-JP" altLang="en-US" smtClean="0"/>
              <a:t>‹#›</a:t>
            </a:fld>
            <a:endParaRPr kumimoji="1" lang="ja-JP" altLang="en-US"/>
          </a:p>
        </p:txBody>
      </p:sp>
    </p:spTree>
    <p:extLst>
      <p:ext uri="{BB962C8B-B14F-4D97-AF65-F5344CB8AC3E}">
        <p14:creationId xmlns:p14="http://schemas.microsoft.com/office/powerpoint/2010/main" val="3905986988"/>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2385C5A-F42F-4D21-9726-CA59B2EDA9FE}" type="datetime1">
              <a:rPr kumimoji="1" lang="ja-JP" altLang="en-US" smtClean="0"/>
              <a:t>2023/5/24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ED13470-5F3C-4ECE-B305-1F28BEA3C5A9}" type="slidenum">
              <a:rPr kumimoji="1" lang="ja-JP" altLang="en-US" smtClean="0"/>
              <a:t>‹#›</a:t>
            </a:fld>
            <a:endParaRPr kumimoji="1" lang="ja-JP" altLang="en-US"/>
          </a:p>
        </p:txBody>
      </p:sp>
    </p:spTree>
    <p:extLst>
      <p:ext uri="{BB962C8B-B14F-4D97-AF65-F5344CB8AC3E}">
        <p14:creationId xmlns:p14="http://schemas.microsoft.com/office/powerpoint/2010/main" val="2949381934"/>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D7A67E6F-80FB-495A-B557-8442DF97CBFD}" type="datetime1">
              <a:rPr kumimoji="1" lang="ja-JP" altLang="en-US" smtClean="0"/>
              <a:t>2023/5/24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3ED13470-5F3C-4ECE-B305-1F28BEA3C5A9}" type="slidenum">
              <a:rPr kumimoji="1" lang="ja-JP" altLang="en-US" smtClean="0"/>
              <a:t>‹#›</a:t>
            </a:fld>
            <a:endParaRPr kumimoji="1" lang="ja-JP" altLang="en-US"/>
          </a:p>
        </p:txBody>
      </p:sp>
    </p:spTree>
    <p:extLst>
      <p:ext uri="{BB962C8B-B14F-4D97-AF65-F5344CB8AC3E}">
        <p14:creationId xmlns:p14="http://schemas.microsoft.com/office/powerpoint/2010/main" val="1905954242"/>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2B41E7D2-F366-4F32-B85F-E02C4DAA9BEB}" type="datetime1">
              <a:rPr kumimoji="1" lang="ja-JP" altLang="en-US" smtClean="0"/>
              <a:t>2023/5/24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3ED13470-5F3C-4ECE-B305-1F28BEA3C5A9}" type="slidenum">
              <a:rPr kumimoji="1" lang="ja-JP" altLang="en-US" smtClean="0"/>
              <a:t>‹#›</a:t>
            </a:fld>
            <a:endParaRPr kumimoji="1" lang="ja-JP" altLang="en-US"/>
          </a:p>
        </p:txBody>
      </p:sp>
    </p:spTree>
    <p:extLst>
      <p:ext uri="{BB962C8B-B14F-4D97-AF65-F5344CB8AC3E}">
        <p14:creationId xmlns:p14="http://schemas.microsoft.com/office/powerpoint/2010/main" val="3271699230"/>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1"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E878BA0-0C4F-4B87-84AA-A93D058A4164}" type="datetime1">
              <a:rPr kumimoji="1" lang="ja-JP" altLang="en-US" smtClean="0"/>
              <a:t>2023/5/24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D8C8AE9-44CB-401B-9C61-D51307808683}" type="slidenum">
              <a:rPr kumimoji="1" lang="ja-JP" altLang="en-US" smtClean="0"/>
              <a:t>‹#›</a:t>
            </a:fld>
            <a:endParaRPr kumimoji="1" lang="ja-JP" altLang="en-US"/>
          </a:p>
        </p:txBody>
      </p:sp>
    </p:spTree>
    <p:extLst>
      <p:ext uri="{BB962C8B-B14F-4D97-AF65-F5344CB8AC3E}">
        <p14:creationId xmlns:p14="http://schemas.microsoft.com/office/powerpoint/2010/main" val="432748711"/>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EFC372-2216-472F-9A77-58BA213E5136}" type="datetime1">
              <a:rPr kumimoji="1" lang="ja-JP" altLang="en-US" smtClean="0"/>
              <a:t>2023/5/24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3ED13470-5F3C-4ECE-B305-1F28BEA3C5A9}" type="slidenum">
              <a:rPr kumimoji="1" lang="ja-JP" altLang="en-US" smtClean="0"/>
              <a:t>‹#›</a:t>
            </a:fld>
            <a:endParaRPr kumimoji="1" lang="ja-JP" altLang="en-US"/>
          </a:p>
        </p:txBody>
      </p:sp>
    </p:spTree>
    <p:extLst>
      <p:ext uri="{BB962C8B-B14F-4D97-AF65-F5344CB8AC3E}">
        <p14:creationId xmlns:p14="http://schemas.microsoft.com/office/powerpoint/2010/main" val="2429370831"/>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03A7D65-9473-4C61-B5BE-2D0A998735D3}" type="datetime1">
              <a:rPr kumimoji="1" lang="ja-JP" altLang="en-US" smtClean="0"/>
              <a:t>2023/5/24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ED13470-5F3C-4ECE-B305-1F28BEA3C5A9}" type="slidenum">
              <a:rPr kumimoji="1" lang="ja-JP" altLang="en-US" smtClean="0"/>
              <a:t>‹#›</a:t>
            </a:fld>
            <a:endParaRPr kumimoji="1" lang="ja-JP" altLang="en-US"/>
          </a:p>
        </p:txBody>
      </p:sp>
    </p:spTree>
    <p:extLst>
      <p:ext uri="{BB962C8B-B14F-4D97-AF65-F5344CB8AC3E}">
        <p14:creationId xmlns:p14="http://schemas.microsoft.com/office/powerpoint/2010/main" val="4269964948"/>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80218B4-1AAF-4394-BC5F-6DE83DF7E830}" type="datetime1">
              <a:rPr kumimoji="1" lang="ja-JP" altLang="en-US" smtClean="0"/>
              <a:t>2023/5/24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ED13470-5F3C-4ECE-B305-1F28BEA3C5A9}" type="slidenum">
              <a:rPr kumimoji="1" lang="ja-JP" altLang="en-US" smtClean="0"/>
              <a:t>‹#›</a:t>
            </a:fld>
            <a:endParaRPr kumimoji="1" lang="ja-JP" altLang="en-US"/>
          </a:p>
        </p:txBody>
      </p:sp>
    </p:spTree>
    <p:extLst>
      <p:ext uri="{BB962C8B-B14F-4D97-AF65-F5344CB8AC3E}">
        <p14:creationId xmlns:p14="http://schemas.microsoft.com/office/powerpoint/2010/main" val="1725177869"/>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18A8FE8-A8E6-4C4D-8EA9-F9FB7CB71649}" type="datetime1">
              <a:rPr kumimoji="1" lang="ja-JP" altLang="en-US" smtClean="0"/>
              <a:t>2023/5/24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ED13470-5F3C-4ECE-B305-1F28BEA3C5A9}" type="slidenum">
              <a:rPr kumimoji="1" lang="ja-JP" altLang="en-US" smtClean="0"/>
              <a:t>‹#›</a:t>
            </a:fld>
            <a:endParaRPr kumimoji="1" lang="ja-JP" altLang="en-US"/>
          </a:p>
        </p:txBody>
      </p:sp>
    </p:spTree>
    <p:extLst>
      <p:ext uri="{BB962C8B-B14F-4D97-AF65-F5344CB8AC3E}">
        <p14:creationId xmlns:p14="http://schemas.microsoft.com/office/powerpoint/2010/main" val="3224007617"/>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2E3637D-C0E1-402A-B2B3-38CF1B8F19D8}" type="datetime1">
              <a:rPr kumimoji="1" lang="ja-JP" altLang="en-US" smtClean="0"/>
              <a:t>2023/5/24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ED13470-5F3C-4ECE-B305-1F28BEA3C5A9}" type="slidenum">
              <a:rPr kumimoji="1" lang="ja-JP" altLang="en-US" smtClean="0"/>
              <a:t>‹#›</a:t>
            </a:fld>
            <a:endParaRPr kumimoji="1" lang="ja-JP" altLang="en-US"/>
          </a:p>
        </p:txBody>
      </p:sp>
    </p:spTree>
    <p:extLst>
      <p:ext uri="{BB962C8B-B14F-4D97-AF65-F5344CB8AC3E}">
        <p14:creationId xmlns:p14="http://schemas.microsoft.com/office/powerpoint/2010/main" val="2142674342"/>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93B93790-A7F2-4B38-8BC9-975A3AEF6A4F}" type="datetime1">
              <a:rPr kumimoji="1" lang="ja-JP" altLang="en-US" smtClean="0"/>
              <a:t>2023/5/24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4B66206-BCFC-4E04-A88C-A5BEA531F7D4}" type="slidenum">
              <a:rPr kumimoji="1" lang="ja-JP" altLang="en-US" smtClean="0"/>
              <a:t>‹#›</a:t>
            </a:fld>
            <a:endParaRPr kumimoji="1" lang="ja-JP" altLang="en-US"/>
          </a:p>
        </p:txBody>
      </p:sp>
    </p:spTree>
    <p:extLst>
      <p:ext uri="{BB962C8B-B14F-4D97-AF65-F5344CB8AC3E}">
        <p14:creationId xmlns:p14="http://schemas.microsoft.com/office/powerpoint/2010/main" val="3462180058"/>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BC9DF01-924F-44FF-A5BC-F456E944069D}" type="datetime1">
              <a:rPr kumimoji="1" lang="ja-JP" altLang="en-US" smtClean="0"/>
              <a:t>2023/5/24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4B66206-BCFC-4E04-A88C-A5BEA531F7D4}" type="slidenum">
              <a:rPr kumimoji="1" lang="ja-JP" altLang="en-US" smtClean="0"/>
              <a:t>‹#›</a:t>
            </a:fld>
            <a:endParaRPr kumimoji="1" lang="ja-JP" altLang="en-US"/>
          </a:p>
        </p:txBody>
      </p:sp>
    </p:spTree>
    <p:extLst>
      <p:ext uri="{BB962C8B-B14F-4D97-AF65-F5344CB8AC3E}">
        <p14:creationId xmlns:p14="http://schemas.microsoft.com/office/powerpoint/2010/main" val="1043200363"/>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23A60B2-DFEA-42A8-B73B-C8DED0B4F7DA}" type="datetime1">
              <a:rPr kumimoji="1" lang="ja-JP" altLang="en-US" smtClean="0"/>
              <a:t>2023/5/24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4B66206-BCFC-4E04-A88C-A5BEA531F7D4}" type="slidenum">
              <a:rPr kumimoji="1" lang="ja-JP" altLang="en-US" smtClean="0"/>
              <a:t>‹#›</a:t>
            </a:fld>
            <a:endParaRPr kumimoji="1" lang="ja-JP" altLang="en-US"/>
          </a:p>
        </p:txBody>
      </p:sp>
    </p:spTree>
    <p:extLst>
      <p:ext uri="{BB962C8B-B14F-4D97-AF65-F5344CB8AC3E}">
        <p14:creationId xmlns:p14="http://schemas.microsoft.com/office/powerpoint/2010/main" val="2476884614"/>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F9BA73C-0AFB-4C57-AC1D-8D2B192952A7}" type="datetime1">
              <a:rPr kumimoji="1" lang="ja-JP" altLang="en-US" smtClean="0"/>
              <a:t>2023/5/24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4B66206-BCFC-4E04-A88C-A5BEA531F7D4}" type="slidenum">
              <a:rPr kumimoji="1" lang="ja-JP" altLang="en-US" smtClean="0"/>
              <a:t>‹#›</a:t>
            </a:fld>
            <a:endParaRPr kumimoji="1" lang="ja-JP" altLang="en-US"/>
          </a:p>
        </p:txBody>
      </p:sp>
    </p:spTree>
    <p:extLst>
      <p:ext uri="{BB962C8B-B14F-4D97-AF65-F5344CB8AC3E}">
        <p14:creationId xmlns:p14="http://schemas.microsoft.com/office/powerpoint/2010/main" val="2918844980"/>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0A1D652-71F5-43C8-8588-364ED32F9E3E}" type="datetime1">
              <a:rPr kumimoji="1" lang="ja-JP" altLang="en-US" smtClean="0"/>
              <a:t>2023/5/24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4B66206-BCFC-4E04-A88C-A5BEA531F7D4}" type="slidenum">
              <a:rPr kumimoji="1" lang="ja-JP" altLang="en-US" smtClean="0"/>
              <a:t>‹#›</a:t>
            </a:fld>
            <a:endParaRPr kumimoji="1" lang="ja-JP" altLang="en-US"/>
          </a:p>
        </p:txBody>
      </p:sp>
    </p:spTree>
    <p:extLst>
      <p:ext uri="{BB962C8B-B14F-4D97-AF65-F5344CB8AC3E}">
        <p14:creationId xmlns:p14="http://schemas.microsoft.com/office/powerpoint/2010/main" val="3618910976"/>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90" y="365129"/>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91" y="1681163"/>
            <a:ext cx="5157787" cy="823912"/>
          </a:xfrm>
        </p:spPr>
        <p:txBody>
          <a:bodyPr anchor="b"/>
          <a:lstStyle>
            <a:lvl1pPr marL="0" indent="0">
              <a:buNone/>
              <a:defRPr sz="2400" b="1"/>
            </a:lvl1pPr>
            <a:lvl2pPr marL="457211" indent="0">
              <a:buNone/>
              <a:defRPr sz="2000" b="1"/>
            </a:lvl2pPr>
            <a:lvl3pPr marL="914423" indent="0">
              <a:buNone/>
              <a:defRPr sz="1801"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91"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11" indent="0">
              <a:buNone/>
              <a:defRPr sz="2000" b="1"/>
            </a:lvl2pPr>
            <a:lvl3pPr marL="914423" indent="0">
              <a:buNone/>
              <a:defRPr sz="1801"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EFA2F0A-4668-4D28-A0DE-246322DEC26F}" type="datetime1">
              <a:rPr kumimoji="1" lang="ja-JP" altLang="en-US" smtClean="0"/>
              <a:t>2023/5/24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D8C8AE9-44CB-401B-9C61-D51307808683}" type="slidenum">
              <a:rPr kumimoji="1" lang="ja-JP" altLang="en-US" smtClean="0"/>
              <a:t>‹#›</a:t>
            </a:fld>
            <a:endParaRPr kumimoji="1" lang="ja-JP" altLang="en-US"/>
          </a:p>
        </p:txBody>
      </p:sp>
    </p:spTree>
    <p:extLst>
      <p:ext uri="{BB962C8B-B14F-4D97-AF65-F5344CB8AC3E}">
        <p14:creationId xmlns:p14="http://schemas.microsoft.com/office/powerpoint/2010/main" val="4010526273"/>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2FB3F85D-03A3-4CF2-A3BF-D602678859FF}" type="datetime1">
              <a:rPr kumimoji="1" lang="ja-JP" altLang="en-US" smtClean="0"/>
              <a:t>2023/5/24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4B66206-BCFC-4E04-A88C-A5BEA531F7D4}" type="slidenum">
              <a:rPr kumimoji="1" lang="ja-JP" altLang="en-US" smtClean="0"/>
              <a:t>‹#›</a:t>
            </a:fld>
            <a:endParaRPr kumimoji="1" lang="ja-JP" altLang="en-US"/>
          </a:p>
        </p:txBody>
      </p:sp>
    </p:spTree>
    <p:extLst>
      <p:ext uri="{BB962C8B-B14F-4D97-AF65-F5344CB8AC3E}">
        <p14:creationId xmlns:p14="http://schemas.microsoft.com/office/powerpoint/2010/main" val="3338133059"/>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1C5A9A-E88D-4E81-890D-6E6978ED9C15}" type="datetime1">
              <a:rPr kumimoji="1" lang="ja-JP" altLang="en-US" smtClean="0"/>
              <a:t>2023/5/24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4B66206-BCFC-4E04-A88C-A5BEA531F7D4}" type="slidenum">
              <a:rPr kumimoji="1" lang="ja-JP" altLang="en-US" smtClean="0"/>
              <a:t>‹#›</a:t>
            </a:fld>
            <a:endParaRPr kumimoji="1" lang="ja-JP" altLang="en-US"/>
          </a:p>
        </p:txBody>
      </p:sp>
    </p:spTree>
    <p:extLst>
      <p:ext uri="{BB962C8B-B14F-4D97-AF65-F5344CB8AC3E}">
        <p14:creationId xmlns:p14="http://schemas.microsoft.com/office/powerpoint/2010/main" val="2119769175"/>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FEC71C4-123B-4079-8344-4183564ACDD3}" type="datetime1">
              <a:rPr kumimoji="1" lang="ja-JP" altLang="en-US" smtClean="0"/>
              <a:t>2023/5/24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4B66206-BCFC-4E04-A88C-A5BEA531F7D4}" type="slidenum">
              <a:rPr kumimoji="1" lang="ja-JP" altLang="en-US" smtClean="0"/>
              <a:t>‹#›</a:t>
            </a:fld>
            <a:endParaRPr kumimoji="1" lang="ja-JP" altLang="en-US"/>
          </a:p>
        </p:txBody>
      </p:sp>
    </p:spTree>
    <p:extLst>
      <p:ext uri="{BB962C8B-B14F-4D97-AF65-F5344CB8AC3E}">
        <p14:creationId xmlns:p14="http://schemas.microsoft.com/office/powerpoint/2010/main" val="571080477"/>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232D3EC-32D9-43FE-B834-843D2A4DB5D4}" type="datetime1">
              <a:rPr kumimoji="1" lang="ja-JP" altLang="en-US" smtClean="0"/>
              <a:t>2023/5/24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4B66206-BCFC-4E04-A88C-A5BEA531F7D4}" type="slidenum">
              <a:rPr kumimoji="1" lang="ja-JP" altLang="en-US" smtClean="0"/>
              <a:t>‹#›</a:t>
            </a:fld>
            <a:endParaRPr kumimoji="1" lang="ja-JP" altLang="en-US"/>
          </a:p>
        </p:txBody>
      </p:sp>
    </p:spTree>
    <p:extLst>
      <p:ext uri="{BB962C8B-B14F-4D97-AF65-F5344CB8AC3E}">
        <p14:creationId xmlns:p14="http://schemas.microsoft.com/office/powerpoint/2010/main" val="3894157"/>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53DFD4F-424B-4C66-87D4-39D9D830348F}" type="datetime1">
              <a:rPr kumimoji="1" lang="ja-JP" altLang="en-US" smtClean="0"/>
              <a:t>2023/5/24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4B66206-BCFC-4E04-A88C-A5BEA531F7D4}" type="slidenum">
              <a:rPr kumimoji="1" lang="ja-JP" altLang="en-US" smtClean="0"/>
              <a:t>‹#›</a:t>
            </a:fld>
            <a:endParaRPr kumimoji="1" lang="ja-JP" altLang="en-US"/>
          </a:p>
        </p:txBody>
      </p:sp>
    </p:spTree>
    <p:extLst>
      <p:ext uri="{BB962C8B-B14F-4D97-AF65-F5344CB8AC3E}">
        <p14:creationId xmlns:p14="http://schemas.microsoft.com/office/powerpoint/2010/main" val="3404797484"/>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AFE745-DC36-445F-BD56-059D9650ACE0}" type="datetime1">
              <a:rPr kumimoji="1" lang="ja-JP" altLang="en-US" smtClean="0"/>
              <a:t>2023/5/24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4B66206-BCFC-4E04-A88C-A5BEA531F7D4}" type="slidenum">
              <a:rPr kumimoji="1" lang="ja-JP" altLang="en-US" smtClean="0"/>
              <a:t>‹#›</a:t>
            </a:fld>
            <a:endParaRPr kumimoji="1" lang="ja-JP" altLang="en-US"/>
          </a:p>
        </p:txBody>
      </p:sp>
    </p:spTree>
    <p:extLst>
      <p:ext uri="{BB962C8B-B14F-4D97-AF65-F5344CB8AC3E}">
        <p14:creationId xmlns:p14="http://schemas.microsoft.com/office/powerpoint/2010/main" val="2738178066"/>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66F7B0D-4F1F-49AD-BD50-4DA5DBA09715}" type="datetime1">
              <a:rPr kumimoji="1" lang="ja-JP" altLang="en-US" smtClean="0"/>
              <a:t>2023/5/24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D8C8AE9-44CB-401B-9C61-D51307808683}" type="slidenum">
              <a:rPr kumimoji="1" lang="ja-JP" altLang="en-US" smtClean="0"/>
              <a:t>‹#›</a:t>
            </a:fld>
            <a:endParaRPr kumimoji="1" lang="ja-JP" altLang="en-US"/>
          </a:p>
        </p:txBody>
      </p:sp>
    </p:spTree>
    <p:extLst>
      <p:ext uri="{BB962C8B-B14F-4D97-AF65-F5344CB8AC3E}">
        <p14:creationId xmlns:p14="http://schemas.microsoft.com/office/powerpoint/2010/main" val="2433053463"/>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07C770-33E5-4854-B918-8E4F137DFC08}" type="datetime1">
              <a:rPr kumimoji="1" lang="ja-JP" altLang="en-US" smtClean="0"/>
              <a:t>2023/5/24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D8C8AE9-44CB-401B-9C61-D51307808683}" type="slidenum">
              <a:rPr kumimoji="1" lang="ja-JP" altLang="en-US" smtClean="0"/>
              <a:t>‹#›</a:t>
            </a:fld>
            <a:endParaRPr kumimoji="1" lang="ja-JP" altLang="en-US"/>
          </a:p>
        </p:txBody>
      </p:sp>
    </p:spTree>
    <p:extLst>
      <p:ext uri="{BB962C8B-B14F-4D97-AF65-F5344CB8AC3E}">
        <p14:creationId xmlns:p14="http://schemas.microsoft.com/office/powerpoint/2010/main" val="469357661"/>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9" y="987431"/>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90" y="2057400"/>
            <a:ext cx="3932238" cy="3811588"/>
          </a:xfrm>
        </p:spPr>
        <p:txBody>
          <a:bodyPr/>
          <a:lstStyle>
            <a:lvl1pPr marL="0" indent="0">
              <a:buNone/>
              <a:defRPr sz="1600"/>
            </a:lvl1pPr>
            <a:lvl2pPr marL="457211" indent="0">
              <a:buNone/>
              <a:defRPr sz="1401"/>
            </a:lvl2pPr>
            <a:lvl3pPr marL="914423" indent="0">
              <a:buNone/>
              <a:defRPr sz="1200"/>
            </a:lvl3pPr>
            <a:lvl4pPr marL="1371634" indent="0">
              <a:buNone/>
              <a:defRPr sz="1001"/>
            </a:lvl4pPr>
            <a:lvl5pPr marL="1828846" indent="0">
              <a:buNone/>
              <a:defRPr sz="1001"/>
            </a:lvl5pPr>
            <a:lvl6pPr marL="2286057" indent="0">
              <a:buNone/>
              <a:defRPr sz="1001"/>
            </a:lvl6pPr>
            <a:lvl7pPr marL="2743269" indent="0">
              <a:buNone/>
              <a:defRPr sz="1001"/>
            </a:lvl7pPr>
            <a:lvl8pPr marL="3200480" indent="0">
              <a:buNone/>
              <a:defRPr sz="1001"/>
            </a:lvl8pPr>
            <a:lvl9pPr marL="3657691" indent="0">
              <a:buNone/>
              <a:defRPr sz="1001"/>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DF8EFE6-2E57-45E4-9856-957FADC29225}" type="datetime1">
              <a:rPr kumimoji="1" lang="ja-JP" altLang="en-US" smtClean="0"/>
              <a:t>2023/5/24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D8C8AE9-44CB-401B-9C61-D51307808683}" type="slidenum">
              <a:rPr kumimoji="1" lang="ja-JP" altLang="en-US" smtClean="0"/>
              <a:t>‹#›</a:t>
            </a:fld>
            <a:endParaRPr kumimoji="1" lang="ja-JP" altLang="en-US"/>
          </a:p>
        </p:txBody>
      </p:sp>
    </p:spTree>
    <p:extLst>
      <p:ext uri="{BB962C8B-B14F-4D97-AF65-F5344CB8AC3E}">
        <p14:creationId xmlns:p14="http://schemas.microsoft.com/office/powerpoint/2010/main" val="1432214154"/>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9" y="987431"/>
            <a:ext cx="6172201" cy="4873625"/>
          </a:xfrm>
        </p:spPr>
        <p:txBody>
          <a:bodyPr anchor="t"/>
          <a:lstStyle>
            <a:lvl1pPr marL="0" indent="0">
              <a:buNone/>
              <a:defRPr sz="3200"/>
            </a:lvl1pPr>
            <a:lvl2pPr marL="457211" indent="0">
              <a:buNone/>
              <a:defRPr sz="2800"/>
            </a:lvl2pPr>
            <a:lvl3pPr marL="914423" indent="0">
              <a:buNone/>
              <a:defRPr sz="2400"/>
            </a:lvl3pPr>
            <a:lvl4pPr marL="1371634" indent="0">
              <a:buNone/>
              <a:defRPr sz="2000"/>
            </a:lvl4pPr>
            <a:lvl5pPr marL="1828846" indent="0">
              <a:buNone/>
              <a:defRPr sz="2000"/>
            </a:lvl5pPr>
            <a:lvl6pPr marL="2286057" indent="0">
              <a:buNone/>
              <a:defRPr sz="2000"/>
            </a:lvl6pPr>
            <a:lvl7pPr marL="2743269" indent="0">
              <a:buNone/>
              <a:defRPr sz="2000"/>
            </a:lvl7pPr>
            <a:lvl8pPr marL="3200480" indent="0">
              <a:buNone/>
              <a:defRPr sz="2000"/>
            </a:lvl8pPr>
            <a:lvl9pPr marL="3657691"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90" y="2057400"/>
            <a:ext cx="3932238" cy="3811588"/>
          </a:xfrm>
        </p:spPr>
        <p:txBody>
          <a:bodyPr/>
          <a:lstStyle>
            <a:lvl1pPr marL="0" indent="0">
              <a:buNone/>
              <a:defRPr sz="1600"/>
            </a:lvl1pPr>
            <a:lvl2pPr marL="457211" indent="0">
              <a:buNone/>
              <a:defRPr sz="1401"/>
            </a:lvl2pPr>
            <a:lvl3pPr marL="914423" indent="0">
              <a:buNone/>
              <a:defRPr sz="1200"/>
            </a:lvl3pPr>
            <a:lvl4pPr marL="1371634" indent="0">
              <a:buNone/>
              <a:defRPr sz="1001"/>
            </a:lvl4pPr>
            <a:lvl5pPr marL="1828846" indent="0">
              <a:buNone/>
              <a:defRPr sz="1001"/>
            </a:lvl5pPr>
            <a:lvl6pPr marL="2286057" indent="0">
              <a:buNone/>
              <a:defRPr sz="1001"/>
            </a:lvl6pPr>
            <a:lvl7pPr marL="2743269" indent="0">
              <a:buNone/>
              <a:defRPr sz="1001"/>
            </a:lvl7pPr>
            <a:lvl8pPr marL="3200480" indent="0">
              <a:buNone/>
              <a:defRPr sz="1001"/>
            </a:lvl8pPr>
            <a:lvl9pPr marL="3657691" indent="0">
              <a:buNone/>
              <a:defRPr sz="1001"/>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8E7B435-230F-4227-822A-57920020716A}" type="datetime1">
              <a:rPr kumimoji="1" lang="ja-JP" altLang="en-US" smtClean="0"/>
              <a:t>2023/5/24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D8C8AE9-44CB-401B-9C61-D51307808683}" type="slidenum">
              <a:rPr kumimoji="1" lang="ja-JP" altLang="en-US" smtClean="0"/>
              <a:t>‹#›</a:t>
            </a:fld>
            <a:endParaRPr kumimoji="1" lang="ja-JP" altLang="en-US"/>
          </a:p>
        </p:txBody>
      </p:sp>
    </p:spTree>
    <p:extLst>
      <p:ext uri="{BB962C8B-B14F-4D97-AF65-F5344CB8AC3E}">
        <p14:creationId xmlns:p14="http://schemas.microsoft.com/office/powerpoint/2010/main" val="1324160743"/>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1" y="63563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A4E6B8-572F-4C74-84AA-204D850EE558}" type="datetime1">
              <a:rPr kumimoji="1" lang="ja-JP" altLang="en-US" smtClean="0"/>
              <a:t>2023/5/24</a:t>
            </a:fld>
            <a:endParaRPr kumimoji="1" lang="ja-JP" altLang="en-US"/>
          </a:p>
        </p:txBody>
      </p:sp>
      <p:sp>
        <p:nvSpPr>
          <p:cNvPr id="5" name="Footer Placeholder 4"/>
          <p:cNvSpPr>
            <a:spLocks noGrp="1"/>
          </p:cNvSpPr>
          <p:nvPr>
            <p:ph type="ftr" sz="quarter" idx="3"/>
          </p:nvPr>
        </p:nvSpPr>
        <p:spPr>
          <a:xfrm>
            <a:off x="4038601" y="635635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1" y="635635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8C8AE9-44CB-401B-9C61-D51307808683}" type="slidenum">
              <a:rPr kumimoji="1" lang="ja-JP" altLang="en-US" smtClean="0"/>
              <a:t>‹#›</a:t>
            </a:fld>
            <a:endParaRPr kumimoji="1" lang="ja-JP" altLang="en-US"/>
          </a:p>
        </p:txBody>
      </p:sp>
    </p:spTree>
    <p:extLst>
      <p:ext uri="{BB962C8B-B14F-4D97-AF65-F5344CB8AC3E}">
        <p14:creationId xmlns:p14="http://schemas.microsoft.com/office/powerpoint/2010/main" val="36794611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hf hdr="0" ftr="0" dt="0"/>
  <p:txStyles>
    <p:titleStyle>
      <a:lvl1pPr algn="l" defTabSz="914423"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6" indent="-228606" algn="l" defTabSz="914423" rtl="0" eaLnBrk="1" latinLnBrk="0" hangingPunct="1">
        <a:lnSpc>
          <a:spcPct val="90000"/>
        </a:lnSpc>
        <a:spcBef>
          <a:spcPts val="1001"/>
        </a:spcBef>
        <a:buFont typeface="Arial" panose="020B0604020202020204" pitchFamily="34" charset="0"/>
        <a:buChar char="•"/>
        <a:defRPr kumimoji="1" sz="2800" kern="1200">
          <a:solidFill>
            <a:schemeClr val="tx1"/>
          </a:solidFill>
          <a:latin typeface="+mn-lt"/>
          <a:ea typeface="+mn-ea"/>
          <a:cs typeface="+mn-cs"/>
        </a:defRPr>
      </a:lvl1pPr>
      <a:lvl2pPr marL="685818" indent="-228606" algn="l" defTabSz="914423"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29" indent="-228606" algn="l" defTabSz="914423"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41" indent="-228606" algn="l" defTabSz="914423" rtl="0" eaLnBrk="1" latinLnBrk="0" hangingPunct="1">
        <a:lnSpc>
          <a:spcPct val="90000"/>
        </a:lnSpc>
        <a:spcBef>
          <a:spcPts val="500"/>
        </a:spcBef>
        <a:buFont typeface="Arial" panose="020B0604020202020204" pitchFamily="34" charset="0"/>
        <a:buChar char="•"/>
        <a:defRPr kumimoji="1" sz="1801"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panose="020B0604020202020204" pitchFamily="34" charset="0"/>
        <a:buChar char="•"/>
        <a:defRPr kumimoji="1" sz="1801"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panose="020B0604020202020204" pitchFamily="34" charset="0"/>
        <a:buChar char="•"/>
        <a:defRPr kumimoji="1"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panose="020B0604020202020204" pitchFamily="34" charset="0"/>
        <a:buChar char="•"/>
        <a:defRPr kumimoji="1"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kumimoji="1"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panose="020B0604020202020204" pitchFamily="34" charset="0"/>
        <a:buChar char="•"/>
        <a:defRPr kumimoji="1" sz="1801" kern="1200">
          <a:solidFill>
            <a:schemeClr val="tx1"/>
          </a:solidFill>
          <a:latin typeface="+mn-lt"/>
          <a:ea typeface="+mn-ea"/>
          <a:cs typeface="+mn-cs"/>
        </a:defRPr>
      </a:lvl9pPr>
    </p:bodyStyle>
    <p:otherStyle>
      <a:defPPr>
        <a:defRPr lang="en-US"/>
      </a:defPPr>
      <a:lvl1pPr marL="0" algn="l" defTabSz="914423" rtl="0" eaLnBrk="1" latinLnBrk="0" hangingPunct="1">
        <a:defRPr kumimoji="1" sz="1801" kern="1200">
          <a:solidFill>
            <a:schemeClr val="tx1"/>
          </a:solidFill>
          <a:latin typeface="+mn-lt"/>
          <a:ea typeface="+mn-ea"/>
          <a:cs typeface="+mn-cs"/>
        </a:defRPr>
      </a:lvl1pPr>
      <a:lvl2pPr marL="457211" algn="l" defTabSz="914423" rtl="0" eaLnBrk="1" latinLnBrk="0" hangingPunct="1">
        <a:defRPr kumimoji="1" sz="1801" kern="1200">
          <a:solidFill>
            <a:schemeClr val="tx1"/>
          </a:solidFill>
          <a:latin typeface="+mn-lt"/>
          <a:ea typeface="+mn-ea"/>
          <a:cs typeface="+mn-cs"/>
        </a:defRPr>
      </a:lvl2pPr>
      <a:lvl3pPr marL="914423" algn="l" defTabSz="914423" rtl="0" eaLnBrk="1" latinLnBrk="0" hangingPunct="1">
        <a:defRPr kumimoji="1" sz="1801" kern="1200">
          <a:solidFill>
            <a:schemeClr val="tx1"/>
          </a:solidFill>
          <a:latin typeface="+mn-lt"/>
          <a:ea typeface="+mn-ea"/>
          <a:cs typeface="+mn-cs"/>
        </a:defRPr>
      </a:lvl3pPr>
      <a:lvl4pPr marL="1371634" algn="l" defTabSz="914423" rtl="0" eaLnBrk="1" latinLnBrk="0" hangingPunct="1">
        <a:defRPr kumimoji="1" sz="1801" kern="1200">
          <a:solidFill>
            <a:schemeClr val="tx1"/>
          </a:solidFill>
          <a:latin typeface="+mn-lt"/>
          <a:ea typeface="+mn-ea"/>
          <a:cs typeface="+mn-cs"/>
        </a:defRPr>
      </a:lvl4pPr>
      <a:lvl5pPr marL="1828846" algn="l" defTabSz="914423" rtl="0" eaLnBrk="1" latinLnBrk="0" hangingPunct="1">
        <a:defRPr kumimoji="1" sz="1801" kern="1200">
          <a:solidFill>
            <a:schemeClr val="tx1"/>
          </a:solidFill>
          <a:latin typeface="+mn-lt"/>
          <a:ea typeface="+mn-ea"/>
          <a:cs typeface="+mn-cs"/>
        </a:defRPr>
      </a:lvl5pPr>
      <a:lvl6pPr marL="2286057" algn="l" defTabSz="914423" rtl="0" eaLnBrk="1" latinLnBrk="0" hangingPunct="1">
        <a:defRPr kumimoji="1" sz="1801" kern="1200">
          <a:solidFill>
            <a:schemeClr val="tx1"/>
          </a:solidFill>
          <a:latin typeface="+mn-lt"/>
          <a:ea typeface="+mn-ea"/>
          <a:cs typeface="+mn-cs"/>
        </a:defRPr>
      </a:lvl6pPr>
      <a:lvl7pPr marL="2743269" algn="l" defTabSz="914423" rtl="0" eaLnBrk="1" latinLnBrk="0" hangingPunct="1">
        <a:defRPr kumimoji="1" sz="1801" kern="1200">
          <a:solidFill>
            <a:schemeClr val="tx1"/>
          </a:solidFill>
          <a:latin typeface="+mn-lt"/>
          <a:ea typeface="+mn-ea"/>
          <a:cs typeface="+mn-cs"/>
        </a:defRPr>
      </a:lvl7pPr>
      <a:lvl8pPr marL="3200480" algn="l" defTabSz="914423" rtl="0" eaLnBrk="1" latinLnBrk="0" hangingPunct="1">
        <a:defRPr kumimoji="1" sz="1801" kern="1200">
          <a:solidFill>
            <a:schemeClr val="tx1"/>
          </a:solidFill>
          <a:latin typeface="+mn-lt"/>
          <a:ea typeface="+mn-ea"/>
          <a:cs typeface="+mn-cs"/>
        </a:defRPr>
      </a:lvl8pPr>
      <a:lvl9pPr marL="3657691" algn="l" defTabSz="914423" rtl="0" eaLnBrk="1" latinLnBrk="0" hangingPunct="1">
        <a:defRPr kumimoji="1" sz="180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A9EBC-932A-4A97-999E-9F2F1220FD5C}" type="datetime1">
              <a:rPr kumimoji="1" lang="ja-JP" altLang="en-US" smtClean="0"/>
              <a:t>2023/5/24</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09AFD8-E7F8-415F-9340-D3D930364D3C}" type="slidenum">
              <a:rPr kumimoji="1" lang="ja-JP" altLang="en-US" smtClean="0"/>
              <a:t>‹#›</a:t>
            </a:fld>
            <a:endParaRPr kumimoji="1" lang="ja-JP" altLang="en-US"/>
          </a:p>
        </p:txBody>
      </p:sp>
    </p:spTree>
    <p:extLst>
      <p:ext uri="{BB962C8B-B14F-4D97-AF65-F5344CB8AC3E}">
        <p14:creationId xmlns:p14="http://schemas.microsoft.com/office/powerpoint/2010/main" val="354487819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EA0848-A87A-41B6-B3FE-91B059705472}" type="datetime1">
              <a:rPr kumimoji="1" lang="ja-JP" altLang="en-US" smtClean="0"/>
              <a:t>2023/5/24</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D13470-5F3C-4ECE-B305-1F28BEA3C5A9}" type="slidenum">
              <a:rPr kumimoji="1" lang="ja-JP" altLang="en-US" smtClean="0"/>
              <a:t>‹#›</a:t>
            </a:fld>
            <a:endParaRPr kumimoji="1" lang="ja-JP" altLang="en-US"/>
          </a:p>
        </p:txBody>
      </p:sp>
    </p:spTree>
    <p:extLst>
      <p:ext uri="{BB962C8B-B14F-4D97-AF65-F5344CB8AC3E}">
        <p14:creationId xmlns:p14="http://schemas.microsoft.com/office/powerpoint/2010/main" val="21657086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EA0848-A87A-41B6-B3FE-91B059705472}" type="datetime1">
              <a:rPr kumimoji="1" lang="ja-JP" altLang="en-US" smtClean="0"/>
              <a:t>2023/5/24</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D13470-5F3C-4ECE-B305-1F28BEA3C5A9}" type="slidenum">
              <a:rPr kumimoji="1" lang="ja-JP" altLang="en-US" smtClean="0"/>
              <a:t>‹#›</a:t>
            </a:fld>
            <a:endParaRPr kumimoji="1" lang="ja-JP" altLang="en-US"/>
          </a:p>
        </p:txBody>
      </p:sp>
    </p:spTree>
    <p:extLst>
      <p:ext uri="{BB962C8B-B14F-4D97-AF65-F5344CB8AC3E}">
        <p14:creationId xmlns:p14="http://schemas.microsoft.com/office/powerpoint/2010/main" val="136188357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A4E6B8-572F-4C74-84AA-204D850EE558}" type="datetime1">
              <a:rPr kumimoji="1" lang="ja-JP" altLang="en-US" smtClean="0"/>
              <a:t>2023/5/24</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8C8AE9-44CB-401B-9C61-D51307808683}" type="slidenum">
              <a:rPr kumimoji="1" lang="ja-JP" altLang="en-US" smtClean="0"/>
              <a:t>‹#›</a:t>
            </a:fld>
            <a:endParaRPr kumimoji="1" lang="ja-JP" altLang="en-US"/>
          </a:p>
        </p:txBody>
      </p:sp>
    </p:spTree>
    <p:extLst>
      <p:ext uri="{BB962C8B-B14F-4D97-AF65-F5344CB8AC3E}">
        <p14:creationId xmlns:p14="http://schemas.microsoft.com/office/powerpoint/2010/main" val="249709331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E430CD48-1DD0-42D6-62FD-35243C1411EC}"/>
              </a:ext>
            </a:extLst>
          </p:cNvPr>
          <p:cNvSpPr/>
          <p:nvPr/>
        </p:nvSpPr>
        <p:spPr>
          <a:xfrm>
            <a:off x="0" y="-796806"/>
            <a:ext cx="12192000" cy="3203189"/>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sz="2215">
              <a:solidFill>
                <a:prstClr val="white"/>
              </a:solidFill>
              <a:latin typeface="Calibri" panose="020F0502020204030204"/>
              <a:ea typeface="游ゴシック" panose="020B0400000000000000" pitchFamily="50" charset="-128"/>
            </a:endParaRPr>
          </a:p>
        </p:txBody>
      </p:sp>
      <p:sp>
        <p:nvSpPr>
          <p:cNvPr id="2" name="タイトル 1">
            <a:extLst>
              <a:ext uri="{FF2B5EF4-FFF2-40B4-BE49-F238E27FC236}">
                <a16:creationId xmlns:a16="http://schemas.microsoft.com/office/drawing/2014/main" id="{FB6468EC-2678-64D3-F23A-A693FFC77B58}"/>
              </a:ext>
            </a:extLst>
          </p:cNvPr>
          <p:cNvSpPr>
            <a:spLocks noGrp="1"/>
          </p:cNvSpPr>
          <p:nvPr>
            <p:ph type="ctrTitle"/>
          </p:nvPr>
        </p:nvSpPr>
        <p:spPr>
          <a:xfrm>
            <a:off x="7083051" y="124371"/>
            <a:ext cx="4837297" cy="1207329"/>
          </a:xfrm>
          <a:solidFill>
            <a:schemeClr val="accent5">
              <a:lumMod val="75000"/>
            </a:schemeClr>
          </a:solidFill>
        </p:spPr>
        <p:txBody>
          <a:bodyPr>
            <a:noAutofit/>
          </a:bodyPr>
          <a:lstStyle/>
          <a:p>
            <a:pPr>
              <a:lnSpc>
                <a:spcPct val="150000"/>
              </a:lnSpc>
            </a:pPr>
            <a:r>
              <a:rPr lang="en-US" altLang="ja-JP" sz="2954" dirty="0">
                <a:solidFill>
                  <a:schemeClr val="bg1"/>
                </a:solidFill>
                <a:latin typeface="BIZ UDPゴシック" panose="020B0400000000000000" pitchFamily="50" charset="-128"/>
                <a:ea typeface="BIZ UDPゴシック" panose="020B0400000000000000" pitchFamily="50" charset="-128"/>
              </a:rPr>
              <a:t>2023-24</a:t>
            </a:r>
            <a:r>
              <a:rPr lang="ja-JP" altLang="en-US" sz="2954" dirty="0">
                <a:solidFill>
                  <a:schemeClr val="bg1"/>
                </a:solidFill>
                <a:latin typeface="BIZ UDPゴシック" panose="020B0400000000000000" pitchFamily="50" charset="-128"/>
                <a:ea typeface="BIZ UDPゴシック" panose="020B0400000000000000" pitchFamily="50" charset="-128"/>
              </a:rPr>
              <a:t>年度にむけての</a:t>
            </a:r>
            <a:br>
              <a:rPr lang="en-US" altLang="ja-JP" sz="2954" dirty="0">
                <a:solidFill>
                  <a:schemeClr val="bg1"/>
                </a:solidFill>
                <a:latin typeface="BIZ UDPゴシック" panose="020B0400000000000000" pitchFamily="50" charset="-128"/>
                <a:ea typeface="BIZ UDPゴシック" panose="020B0400000000000000" pitchFamily="50" charset="-128"/>
              </a:rPr>
            </a:br>
            <a:r>
              <a:rPr lang="ja-JP" altLang="en-US" sz="2954" dirty="0">
                <a:solidFill>
                  <a:schemeClr val="bg1"/>
                </a:solidFill>
                <a:latin typeface="BIZ UDPゴシック" panose="020B0400000000000000" pitchFamily="50" charset="-128"/>
                <a:ea typeface="BIZ UDPゴシック" panose="020B0400000000000000" pitchFamily="50" charset="-128"/>
              </a:rPr>
              <a:t>地区会員増強セミナー</a:t>
            </a:r>
          </a:p>
        </p:txBody>
      </p:sp>
      <p:sp>
        <p:nvSpPr>
          <p:cNvPr id="11" name="字幕 10">
            <a:extLst>
              <a:ext uri="{FF2B5EF4-FFF2-40B4-BE49-F238E27FC236}">
                <a16:creationId xmlns:a16="http://schemas.microsoft.com/office/drawing/2014/main" id="{862256F7-4DFC-F745-8D61-46D53E16D257}"/>
              </a:ext>
            </a:extLst>
          </p:cNvPr>
          <p:cNvSpPr>
            <a:spLocks noGrp="1"/>
          </p:cNvSpPr>
          <p:nvPr>
            <p:ph type="subTitle" idx="1"/>
          </p:nvPr>
        </p:nvSpPr>
        <p:spPr>
          <a:xfrm>
            <a:off x="1432559" y="3320599"/>
            <a:ext cx="9326882" cy="1745122"/>
          </a:xfrm>
        </p:spPr>
        <p:txBody>
          <a:bodyPr/>
          <a:lstStyle/>
          <a:p>
            <a:r>
              <a:rPr lang="ja-JP" altLang="en-US" sz="5416" dirty="0">
                <a:latin typeface="BIZ UDPゴシック" panose="020B0400000000000000" pitchFamily="50" charset="-128"/>
                <a:ea typeface="BIZ UDPゴシック" panose="020B0400000000000000" pitchFamily="50" charset="-128"/>
              </a:rPr>
              <a:t>クラブ活性化について</a:t>
            </a:r>
            <a:endParaRPr lang="en-US" altLang="ja-JP" sz="5416" dirty="0">
              <a:latin typeface="BIZ UDPゴシック" panose="020B0400000000000000" pitchFamily="50" charset="-128"/>
              <a:ea typeface="BIZ UDPゴシック" panose="020B0400000000000000" pitchFamily="50" charset="-128"/>
            </a:endParaRPr>
          </a:p>
          <a:p>
            <a:endParaRPr lang="ja-JP" altLang="en-US" dirty="0"/>
          </a:p>
        </p:txBody>
      </p:sp>
      <p:sp>
        <p:nvSpPr>
          <p:cNvPr id="3" name="スライド番号プレースホルダー 2">
            <a:extLst>
              <a:ext uri="{FF2B5EF4-FFF2-40B4-BE49-F238E27FC236}">
                <a16:creationId xmlns:a16="http://schemas.microsoft.com/office/drawing/2014/main" id="{E244E0B8-D44E-AB92-0FCB-194476D3155F}"/>
              </a:ext>
            </a:extLst>
          </p:cNvPr>
          <p:cNvSpPr>
            <a:spLocks noGrp="1"/>
          </p:cNvSpPr>
          <p:nvPr>
            <p:ph type="sldNum" sz="quarter" idx="12"/>
          </p:nvPr>
        </p:nvSpPr>
        <p:spPr/>
        <p:txBody>
          <a:bodyPr/>
          <a:lstStyle/>
          <a:p>
            <a:fld id="{B709AFD8-E7F8-415F-9340-D3D930364D3C}" type="slidenum">
              <a:rPr kumimoji="1" lang="ja-JP" altLang="en-US" smtClean="0"/>
              <a:t>1</a:t>
            </a:fld>
            <a:endParaRPr kumimoji="1" lang="ja-JP" altLang="en-US"/>
          </a:p>
        </p:txBody>
      </p:sp>
      <p:sp>
        <p:nvSpPr>
          <p:cNvPr id="9" name="正方形/長方形 8">
            <a:extLst>
              <a:ext uri="{FF2B5EF4-FFF2-40B4-BE49-F238E27FC236}">
                <a16:creationId xmlns:a16="http://schemas.microsoft.com/office/drawing/2014/main" id="{1AE9A316-176C-5763-394F-399E51445585}"/>
              </a:ext>
            </a:extLst>
          </p:cNvPr>
          <p:cNvSpPr/>
          <p:nvPr/>
        </p:nvSpPr>
        <p:spPr>
          <a:xfrm>
            <a:off x="0" y="5065721"/>
            <a:ext cx="12192000" cy="2583586"/>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sz="2215">
              <a:solidFill>
                <a:prstClr val="white"/>
              </a:solidFill>
              <a:latin typeface="Calibri" panose="020F0502020204030204"/>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A825CA2E-AEC1-3309-2D48-F0B543E23400}"/>
              </a:ext>
            </a:extLst>
          </p:cNvPr>
          <p:cNvSpPr txBox="1"/>
          <p:nvPr/>
        </p:nvSpPr>
        <p:spPr>
          <a:xfrm>
            <a:off x="520170" y="5281835"/>
            <a:ext cx="11400178" cy="1529008"/>
          </a:xfrm>
          <a:prstGeom prst="rect">
            <a:avLst/>
          </a:prstGeom>
          <a:solidFill>
            <a:schemeClr val="accent5">
              <a:lumMod val="75000"/>
            </a:schemeClr>
          </a:solidFill>
        </p:spPr>
        <p:txBody>
          <a:bodyPr wrap="square" rtlCol="0">
            <a:spAutoFit/>
          </a:bodyPr>
          <a:lstStyle/>
          <a:p>
            <a:pPr>
              <a:lnSpc>
                <a:spcPct val="150000"/>
              </a:lnSpc>
              <a:defRPr/>
            </a:pPr>
            <a:r>
              <a:rPr kumimoji="1" lang="en-US" altLang="ja-JP" sz="2954" dirty="0">
                <a:solidFill>
                  <a:prstClr val="white"/>
                </a:solidFill>
                <a:latin typeface="BIZ UDPゴシック" panose="020B0400000000000000" pitchFamily="50" charset="-128"/>
                <a:ea typeface="BIZ UDPゴシック" panose="020B0400000000000000" pitchFamily="50" charset="-128"/>
              </a:rPr>
              <a:t>2023-24</a:t>
            </a:r>
            <a:r>
              <a:rPr kumimoji="1" lang="ja-JP" altLang="en-US" sz="2954" dirty="0">
                <a:solidFill>
                  <a:prstClr val="white"/>
                </a:solidFill>
                <a:latin typeface="BIZ UDPゴシック" panose="020B0400000000000000" pitchFamily="50" charset="-128"/>
                <a:ea typeface="BIZ UDPゴシック" panose="020B0400000000000000" pitchFamily="50" charset="-128"/>
              </a:rPr>
              <a:t>年度 </a:t>
            </a:r>
            <a:r>
              <a:rPr kumimoji="1" lang="en-US" altLang="ja-JP" sz="2954" dirty="0">
                <a:solidFill>
                  <a:prstClr val="white"/>
                </a:solidFill>
                <a:latin typeface="BIZ UDPゴシック" panose="020B0400000000000000" pitchFamily="50" charset="-128"/>
                <a:ea typeface="BIZ UDPゴシック" panose="020B0400000000000000" pitchFamily="50" charset="-128"/>
              </a:rPr>
              <a:t>RI</a:t>
            </a:r>
            <a:r>
              <a:rPr kumimoji="1" lang="ja-JP" altLang="en-US" sz="2954" dirty="0">
                <a:solidFill>
                  <a:prstClr val="white"/>
                </a:solidFill>
                <a:latin typeface="BIZ UDPゴシック" panose="020B0400000000000000" pitchFamily="50" charset="-128"/>
                <a:ea typeface="BIZ UDPゴシック" panose="020B0400000000000000" pitchFamily="50" charset="-128"/>
              </a:rPr>
              <a:t>第</a:t>
            </a:r>
            <a:r>
              <a:rPr kumimoji="1" lang="en-US" altLang="ja-JP" sz="2954" dirty="0">
                <a:solidFill>
                  <a:prstClr val="white"/>
                </a:solidFill>
                <a:latin typeface="BIZ UDPゴシック" panose="020B0400000000000000" pitchFamily="50" charset="-128"/>
                <a:ea typeface="BIZ UDPゴシック" panose="020B0400000000000000" pitchFamily="50" charset="-128"/>
              </a:rPr>
              <a:t>2660</a:t>
            </a:r>
            <a:r>
              <a:rPr kumimoji="1" lang="ja-JP" altLang="en-US" sz="2954" dirty="0">
                <a:solidFill>
                  <a:prstClr val="white"/>
                </a:solidFill>
                <a:latin typeface="BIZ UDPゴシック" panose="020B0400000000000000" pitchFamily="50" charset="-128"/>
                <a:ea typeface="BIZ UDPゴシック" panose="020B0400000000000000" pitchFamily="50" charset="-128"/>
              </a:rPr>
              <a:t>地区クラブ奉仕・拡大増強委員長</a:t>
            </a:r>
            <a:endParaRPr kumimoji="1" lang="en-US" altLang="ja-JP" sz="2954" dirty="0">
              <a:solidFill>
                <a:prstClr val="white"/>
              </a:solidFill>
              <a:latin typeface="BIZ UDPゴシック" panose="020B0400000000000000" pitchFamily="50" charset="-128"/>
              <a:ea typeface="BIZ UDPゴシック" panose="020B0400000000000000" pitchFamily="50" charset="-128"/>
            </a:endParaRPr>
          </a:p>
          <a:p>
            <a:pPr algn="r">
              <a:lnSpc>
                <a:spcPct val="150000"/>
              </a:lnSpc>
              <a:defRPr/>
            </a:pPr>
            <a:r>
              <a:rPr kumimoji="1" lang="ja-JP" altLang="en-US" sz="3939" dirty="0">
                <a:solidFill>
                  <a:prstClr val="white"/>
                </a:solidFill>
                <a:latin typeface="BIZ UDPゴシック" panose="020B0400000000000000" pitchFamily="50" charset="-128"/>
                <a:ea typeface="BIZ UDPゴシック" panose="020B0400000000000000" pitchFamily="50" charset="-128"/>
              </a:rPr>
              <a:t>樋口武英 </a:t>
            </a:r>
            <a:r>
              <a:rPr kumimoji="1" lang="en-US" altLang="ja-JP" sz="3939" dirty="0">
                <a:solidFill>
                  <a:prstClr val="white"/>
                </a:solidFill>
                <a:latin typeface="BIZ UDPゴシック" panose="020B0400000000000000" pitchFamily="50" charset="-128"/>
                <a:ea typeface="BIZ UDPゴシック" panose="020B0400000000000000" pitchFamily="50" charset="-128"/>
              </a:rPr>
              <a:t>(</a:t>
            </a:r>
            <a:r>
              <a:rPr kumimoji="1" lang="ja-JP" altLang="en-US" sz="2954" dirty="0">
                <a:solidFill>
                  <a:prstClr val="white"/>
                </a:solidFill>
                <a:latin typeface="BIZ UDPゴシック" panose="020B0400000000000000" pitchFamily="50" charset="-128"/>
                <a:ea typeface="BIZ UDPゴシック" panose="020B0400000000000000" pitchFamily="50" charset="-128"/>
              </a:rPr>
              <a:t>大阪東</a:t>
            </a:r>
            <a:r>
              <a:rPr kumimoji="1" lang="en-US" altLang="ja-JP" sz="2954" dirty="0">
                <a:solidFill>
                  <a:prstClr val="white"/>
                </a:solidFill>
                <a:latin typeface="BIZ UDPゴシック" panose="020B0400000000000000" pitchFamily="50" charset="-128"/>
                <a:ea typeface="BIZ UDPゴシック" panose="020B0400000000000000" pitchFamily="50" charset="-128"/>
              </a:rPr>
              <a:t>RC)</a:t>
            </a:r>
            <a:endParaRPr kumimoji="1" lang="ja-JP" altLang="en-US" sz="2462" dirty="0">
              <a:solidFill>
                <a:prstClr val="black"/>
              </a:solidFill>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675095DE-287D-C27E-10FC-97F7F0F6A15F}"/>
              </a:ext>
            </a:extLst>
          </p:cNvPr>
          <p:cNvSpPr txBox="1"/>
          <p:nvPr/>
        </p:nvSpPr>
        <p:spPr>
          <a:xfrm>
            <a:off x="9282563" y="4611159"/>
            <a:ext cx="2684726" cy="433196"/>
          </a:xfrm>
          <a:prstGeom prst="rect">
            <a:avLst/>
          </a:prstGeom>
          <a:noFill/>
        </p:spPr>
        <p:txBody>
          <a:bodyPr wrap="square" rtlCol="0">
            <a:spAutoFit/>
          </a:bodyPr>
          <a:lstStyle/>
          <a:p>
            <a:pPr algn="ctr">
              <a:defRPr/>
            </a:pPr>
            <a:r>
              <a:rPr kumimoji="1" lang="en-US" altLang="ja-JP" sz="2215" dirty="0">
                <a:solidFill>
                  <a:prstClr val="black"/>
                </a:solidFill>
                <a:latin typeface="BIZ UDPゴシック" panose="020B0400000000000000" pitchFamily="50" charset="-128"/>
                <a:ea typeface="BIZ UDPゴシック" panose="020B0400000000000000" pitchFamily="50" charset="-128"/>
              </a:rPr>
              <a:t>2023</a:t>
            </a:r>
            <a:r>
              <a:rPr kumimoji="1" lang="ja-JP" altLang="en-US" sz="2215" dirty="0">
                <a:solidFill>
                  <a:prstClr val="black"/>
                </a:solidFill>
                <a:latin typeface="BIZ UDPゴシック" panose="020B0400000000000000" pitchFamily="50" charset="-128"/>
                <a:ea typeface="BIZ UDPゴシック" panose="020B0400000000000000" pitchFamily="50" charset="-128"/>
              </a:rPr>
              <a:t>年５月２０日</a:t>
            </a:r>
          </a:p>
        </p:txBody>
      </p:sp>
      <p:pic>
        <p:nvPicPr>
          <p:cNvPr id="4" name="図 3">
            <a:extLst>
              <a:ext uri="{FF2B5EF4-FFF2-40B4-BE49-F238E27FC236}">
                <a16:creationId xmlns:a16="http://schemas.microsoft.com/office/drawing/2014/main" id="{B5943A8E-4EA9-4D39-DF0A-604982408AE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71652" y="-16393"/>
            <a:ext cx="6707948" cy="1488852"/>
          </a:xfrm>
          <a:prstGeom prst="rect">
            <a:avLst/>
          </a:prstGeom>
        </p:spPr>
      </p:pic>
    </p:spTree>
    <p:extLst>
      <p:ext uri="{BB962C8B-B14F-4D97-AF65-F5344CB8AC3E}">
        <p14:creationId xmlns:p14="http://schemas.microsoft.com/office/powerpoint/2010/main" val="3690833206"/>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A598CA1-1B13-B03C-CFC4-B7995821001E}"/>
              </a:ext>
            </a:extLst>
          </p:cNvPr>
          <p:cNvSpPr>
            <a:spLocks noGrp="1"/>
          </p:cNvSpPr>
          <p:nvPr>
            <p:ph idx="1"/>
          </p:nvPr>
        </p:nvSpPr>
        <p:spPr>
          <a:xfrm>
            <a:off x="838200" y="-68217"/>
            <a:ext cx="10726414" cy="6994433"/>
          </a:xfrm>
        </p:spPr>
        <p:txBody>
          <a:bodyPr>
            <a:noAutofit/>
          </a:bodyPr>
          <a:lstStyle/>
          <a:p>
            <a:pPr marL="0" indent="0">
              <a:lnSpc>
                <a:spcPct val="160000"/>
              </a:lnSpc>
              <a:buNone/>
            </a:pPr>
            <a:r>
              <a:rPr lang="ja-JP" altLang="en-US" sz="3939" dirty="0">
                <a:latin typeface="BIZ UDPゴシック" panose="020B0400000000000000" pitchFamily="50" charset="-128"/>
                <a:ea typeface="BIZ UDPゴシック" panose="020B0400000000000000" pitchFamily="50" charset="-128"/>
              </a:rPr>
              <a:t>私が着目したのは虫や鳥たちの習性でした。</a:t>
            </a:r>
            <a:endParaRPr lang="en-US" altLang="ja-JP" sz="3939" dirty="0">
              <a:latin typeface="BIZ UDPゴシック" panose="020B0400000000000000" pitchFamily="50" charset="-128"/>
              <a:ea typeface="BIZ UDPゴシック" panose="020B0400000000000000" pitchFamily="50" charset="-128"/>
            </a:endParaRPr>
          </a:p>
          <a:p>
            <a:pPr marL="0" indent="0">
              <a:lnSpc>
                <a:spcPct val="160000"/>
              </a:lnSpc>
              <a:buNone/>
            </a:pPr>
            <a:r>
              <a:rPr lang="ja-JP" altLang="en-US" sz="3939" dirty="0">
                <a:latin typeface="BIZ UDPゴシック" panose="020B0400000000000000" pitchFamily="50" charset="-128"/>
                <a:ea typeface="BIZ UDPゴシック" panose="020B0400000000000000" pitchFamily="50" charset="-128"/>
              </a:rPr>
              <a:t>個ではなし得ない機能を集団で生み出す、賢い群れのルールがヒントになりました。 </a:t>
            </a:r>
          </a:p>
          <a:p>
            <a:pPr marL="0" indent="0">
              <a:lnSpc>
                <a:spcPct val="160000"/>
              </a:lnSpc>
              <a:buNone/>
            </a:pPr>
            <a:r>
              <a:rPr lang="ja-JP" altLang="en-US" sz="3939" dirty="0">
                <a:latin typeface="BIZ UDPゴシック" panose="020B0400000000000000" pitchFamily="50" charset="-128"/>
                <a:ea typeface="BIZ UDPゴシック" panose="020B0400000000000000" pitchFamily="50" charset="-128"/>
              </a:rPr>
              <a:t>その法則のシンプルさ、効果の多様さ、柔軟さに感心しこれを経営思想に置き換え「群れの経営」に進化させたのです。おかげで現在全国</a:t>
            </a:r>
            <a:r>
              <a:rPr lang="en-US" altLang="ja-JP" sz="3939" dirty="0">
                <a:latin typeface="BIZ UDPゴシック" panose="020B0400000000000000" pitchFamily="50" charset="-128"/>
                <a:ea typeface="BIZ UDPゴシック" panose="020B0400000000000000" pitchFamily="50" charset="-128"/>
              </a:rPr>
              <a:t>18</a:t>
            </a:r>
            <a:r>
              <a:rPr lang="ja-JP" altLang="en-US" sz="3939" dirty="0">
                <a:latin typeface="BIZ UDPゴシック" panose="020B0400000000000000" pitchFamily="50" charset="-128"/>
                <a:ea typeface="BIZ UDPゴシック" panose="020B0400000000000000" pitchFamily="50" charset="-128"/>
              </a:rPr>
              <a:t>社とグループを組み活動できるまでになりました。</a:t>
            </a:r>
          </a:p>
          <a:p>
            <a:pPr marL="0" indent="0">
              <a:lnSpc>
                <a:spcPct val="160000"/>
              </a:lnSpc>
              <a:buNone/>
            </a:pPr>
            <a:endParaRPr kumimoji="1" lang="ja-JP" altLang="en-US"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881AF839-1FF1-494D-D582-CC69F784CF27}"/>
              </a:ext>
            </a:extLst>
          </p:cNvPr>
          <p:cNvSpPr>
            <a:spLocks noGrp="1"/>
          </p:cNvSpPr>
          <p:nvPr>
            <p:ph type="sldNum" sz="quarter" idx="12"/>
          </p:nvPr>
        </p:nvSpPr>
        <p:spPr/>
        <p:txBody>
          <a:bodyPr/>
          <a:lstStyle/>
          <a:p>
            <a:fld id="{B709AFD8-E7F8-415F-9340-D3D930364D3C}" type="slidenum">
              <a:rPr kumimoji="1" lang="ja-JP" altLang="en-US" smtClean="0"/>
              <a:t>10</a:t>
            </a:fld>
            <a:endParaRPr kumimoji="1" lang="ja-JP" altLang="en-US"/>
          </a:p>
        </p:txBody>
      </p:sp>
      <p:sp>
        <p:nvSpPr>
          <p:cNvPr id="5" name="タイトル 1">
            <a:extLst>
              <a:ext uri="{FF2B5EF4-FFF2-40B4-BE49-F238E27FC236}">
                <a16:creationId xmlns:a16="http://schemas.microsoft.com/office/drawing/2014/main" id="{EDB5B347-C6EE-B1FF-E732-397553416526}"/>
              </a:ext>
            </a:extLst>
          </p:cNvPr>
          <p:cNvSpPr txBox="1">
            <a:spLocks/>
          </p:cNvSpPr>
          <p:nvPr/>
        </p:nvSpPr>
        <p:spPr>
          <a:xfrm>
            <a:off x="0" y="-791308"/>
            <a:ext cx="12192000" cy="828768"/>
          </a:xfrm>
          <a:prstGeom prst="rect">
            <a:avLst/>
          </a:prstGeom>
          <a:solidFill>
            <a:schemeClr val="accent1"/>
          </a:solidFill>
        </p:spPr>
        <p:txBody>
          <a:bodyPr vert="horz" lIns="112542" tIns="56271" rIns="112542" bIns="56271"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954" b="1">
                <a:solidFill>
                  <a:schemeClr val="bg1"/>
                </a:solidFill>
                <a:latin typeface="BIZ UDPゴシック" panose="020B0400000000000000" pitchFamily="50" charset="-128"/>
                <a:ea typeface="BIZ UDPゴシック" panose="020B0400000000000000" pitchFamily="50" charset="-128"/>
              </a:rPr>
              <a:t>群れについて</a:t>
            </a:r>
            <a:endParaRPr lang="ja-JP" altLang="en-US" sz="2954" b="1" dirty="0">
              <a:solidFill>
                <a:schemeClr val="bg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039315087"/>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106101A1-5BDD-D37B-4E0E-3319CFCA8D11}"/>
              </a:ext>
            </a:extLst>
          </p:cNvPr>
          <p:cNvPicPr>
            <a:picLocks noChangeAspect="1"/>
          </p:cNvPicPr>
          <p:nvPr/>
        </p:nvPicPr>
        <p:blipFill>
          <a:blip r:embed="rId2"/>
          <a:stretch>
            <a:fillRect/>
          </a:stretch>
        </p:blipFill>
        <p:spPr>
          <a:xfrm>
            <a:off x="838195" y="3437646"/>
            <a:ext cx="5010907" cy="3411928"/>
          </a:xfrm>
          <a:prstGeom prst="ellipse">
            <a:avLst/>
          </a:prstGeom>
          <a:ln>
            <a:noFill/>
          </a:ln>
          <a:effectLst>
            <a:softEdge rad="112500"/>
          </a:effectLst>
        </p:spPr>
      </p:pic>
      <p:pic>
        <p:nvPicPr>
          <p:cNvPr id="6" name="図 5">
            <a:extLst>
              <a:ext uri="{FF2B5EF4-FFF2-40B4-BE49-F238E27FC236}">
                <a16:creationId xmlns:a16="http://schemas.microsoft.com/office/drawing/2014/main" id="{27FDEF1A-313E-287E-E9B3-628BCE72B4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42897" y="91887"/>
            <a:ext cx="4920854" cy="3288051"/>
          </a:xfrm>
          <a:prstGeom prst="ellipse">
            <a:avLst/>
          </a:prstGeom>
          <a:ln>
            <a:noFill/>
          </a:ln>
          <a:effectLst>
            <a:softEdge rad="112500"/>
          </a:effectLst>
        </p:spPr>
      </p:pic>
      <p:pic>
        <p:nvPicPr>
          <p:cNvPr id="7" name="図 6">
            <a:extLst>
              <a:ext uri="{FF2B5EF4-FFF2-40B4-BE49-F238E27FC236}">
                <a16:creationId xmlns:a16="http://schemas.microsoft.com/office/drawing/2014/main" id="{FC66FA13-C446-2332-2981-E3CBFA314D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8195" y="80776"/>
            <a:ext cx="5010908" cy="3313554"/>
          </a:xfrm>
          <a:prstGeom prst="ellipse">
            <a:avLst/>
          </a:prstGeom>
          <a:ln>
            <a:noFill/>
          </a:ln>
          <a:effectLst>
            <a:softEdge rad="112500"/>
          </a:effectLst>
        </p:spPr>
      </p:pic>
      <p:pic>
        <p:nvPicPr>
          <p:cNvPr id="8" name="図 7">
            <a:extLst>
              <a:ext uri="{FF2B5EF4-FFF2-40B4-BE49-F238E27FC236}">
                <a16:creationId xmlns:a16="http://schemas.microsoft.com/office/drawing/2014/main" id="{E67BA5CC-5735-8A01-BF45-CE58768BFB69}"/>
              </a:ext>
            </a:extLst>
          </p:cNvPr>
          <p:cNvPicPr>
            <a:picLocks noChangeAspect="1"/>
          </p:cNvPicPr>
          <p:nvPr/>
        </p:nvPicPr>
        <p:blipFill>
          <a:blip r:embed="rId5"/>
          <a:stretch>
            <a:fillRect/>
          </a:stretch>
        </p:blipFill>
        <p:spPr>
          <a:xfrm>
            <a:off x="6528209" y="3397959"/>
            <a:ext cx="4825596" cy="3314754"/>
          </a:xfrm>
          <a:prstGeom prst="ellipse">
            <a:avLst/>
          </a:prstGeom>
          <a:ln>
            <a:noFill/>
          </a:ln>
          <a:effectLst>
            <a:softEdge rad="112500"/>
          </a:effectLst>
        </p:spPr>
      </p:pic>
      <p:sp>
        <p:nvSpPr>
          <p:cNvPr id="9" name="タイトル 1">
            <a:extLst>
              <a:ext uri="{FF2B5EF4-FFF2-40B4-BE49-F238E27FC236}">
                <a16:creationId xmlns:a16="http://schemas.microsoft.com/office/drawing/2014/main" id="{E2120BEA-361F-F36F-9801-D4C611BE3E20}"/>
              </a:ext>
            </a:extLst>
          </p:cNvPr>
          <p:cNvSpPr txBox="1">
            <a:spLocks noGrp="1"/>
          </p:cNvSpPr>
          <p:nvPr>
            <p:ph type="title"/>
          </p:nvPr>
        </p:nvSpPr>
        <p:spPr>
          <a:xfrm>
            <a:off x="3" y="-754985"/>
            <a:ext cx="10515600" cy="636954"/>
          </a:xfrm>
          <a:prstGeom prst="rect">
            <a:avLst/>
          </a:prstGeom>
          <a:solidFill>
            <a:schemeClr val="bg1"/>
          </a:solidFill>
        </p:spPr>
        <p:txBody>
          <a:bodyPr vert="horz" lIns="112542" tIns="56271" rIns="112542" bIns="56271"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954" dirty="0">
                <a:solidFill>
                  <a:schemeClr val="bg1"/>
                </a:solidFill>
                <a:latin typeface="BIZ UDPゴシック" panose="020B0400000000000000" pitchFamily="50" charset="-128"/>
                <a:ea typeface="BIZ UDPゴシック" panose="020B0400000000000000" pitchFamily="50" charset="-128"/>
              </a:rPr>
              <a:t>　</a:t>
            </a:r>
            <a:r>
              <a:rPr lang="ja-JP" altLang="en-US" sz="2954" b="1" dirty="0">
                <a:solidFill>
                  <a:srgbClr val="00B0F0"/>
                </a:solidFill>
                <a:latin typeface="BIZ UDPゴシック" panose="020B0400000000000000" pitchFamily="50" charset="-128"/>
                <a:ea typeface="BIZ UDPゴシック" panose="020B0400000000000000" pitchFamily="50" charset="-128"/>
              </a:rPr>
              <a:t>群れについて</a:t>
            </a:r>
          </a:p>
        </p:txBody>
      </p:sp>
      <p:sp>
        <p:nvSpPr>
          <p:cNvPr id="2" name="スライド番号プレースホルダー 1">
            <a:extLst>
              <a:ext uri="{FF2B5EF4-FFF2-40B4-BE49-F238E27FC236}">
                <a16:creationId xmlns:a16="http://schemas.microsoft.com/office/drawing/2014/main" id="{E06F1006-883D-58E9-3F18-E04380F5C271}"/>
              </a:ext>
            </a:extLst>
          </p:cNvPr>
          <p:cNvSpPr>
            <a:spLocks noGrp="1"/>
          </p:cNvSpPr>
          <p:nvPr>
            <p:ph type="sldNum" sz="quarter" idx="12"/>
          </p:nvPr>
        </p:nvSpPr>
        <p:spPr>
          <a:xfrm>
            <a:off x="8848347" y="7105167"/>
            <a:ext cx="2743200" cy="449385"/>
          </a:xfrm>
        </p:spPr>
        <p:txBody>
          <a:bodyPr/>
          <a:lstStyle/>
          <a:p>
            <a:fld id="{B709AFD8-E7F8-415F-9340-D3D930364D3C}" type="slidenum">
              <a:rPr kumimoji="1" lang="ja-JP" altLang="en-US" smtClean="0"/>
              <a:t>11</a:t>
            </a:fld>
            <a:endParaRPr kumimoji="1" lang="ja-JP" altLang="en-US"/>
          </a:p>
        </p:txBody>
      </p:sp>
      <p:sp>
        <p:nvSpPr>
          <p:cNvPr id="3" name="タイトル 1">
            <a:extLst>
              <a:ext uri="{FF2B5EF4-FFF2-40B4-BE49-F238E27FC236}">
                <a16:creationId xmlns:a16="http://schemas.microsoft.com/office/drawing/2014/main" id="{3140EA27-CFDE-8E95-86D8-8FAC2AFA071B}"/>
              </a:ext>
            </a:extLst>
          </p:cNvPr>
          <p:cNvSpPr txBox="1">
            <a:spLocks/>
          </p:cNvSpPr>
          <p:nvPr/>
        </p:nvSpPr>
        <p:spPr>
          <a:xfrm>
            <a:off x="0" y="-791308"/>
            <a:ext cx="12192000" cy="828768"/>
          </a:xfrm>
          <a:prstGeom prst="rect">
            <a:avLst/>
          </a:prstGeom>
          <a:solidFill>
            <a:schemeClr val="accent1"/>
          </a:solidFill>
        </p:spPr>
        <p:txBody>
          <a:bodyPr vert="horz" lIns="112542" tIns="56271" rIns="112542" bIns="56271"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954" b="1">
                <a:solidFill>
                  <a:schemeClr val="bg1"/>
                </a:solidFill>
                <a:latin typeface="BIZ UDPゴシック" panose="020B0400000000000000" pitchFamily="50" charset="-128"/>
                <a:ea typeface="BIZ UDPゴシック" panose="020B0400000000000000" pitchFamily="50" charset="-128"/>
              </a:rPr>
              <a:t>群れについて</a:t>
            </a:r>
            <a:endParaRPr lang="ja-JP" altLang="en-US" sz="2954" b="1" dirty="0">
              <a:solidFill>
                <a:schemeClr val="bg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000814512"/>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par>
                          <p:cTn id="8" fill="hold">
                            <p:stCondLst>
                              <p:cond delay="2000"/>
                            </p:stCondLst>
                            <p:childTnLst>
                              <p:par>
                                <p:cTn id="9" presetID="31"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 calcmode="lin" valueType="num">
                                      <p:cBhvr>
                                        <p:cTn id="13" dur="1000" fill="hold"/>
                                        <p:tgtEl>
                                          <p:spTgt spid="6"/>
                                        </p:tgtEl>
                                        <p:attrNameLst>
                                          <p:attrName>style.rotation</p:attrName>
                                        </p:attrNameLst>
                                      </p:cBhvr>
                                      <p:tavLst>
                                        <p:tav tm="0">
                                          <p:val>
                                            <p:fltVal val="90"/>
                                          </p:val>
                                        </p:tav>
                                        <p:tav tm="100000">
                                          <p:val>
                                            <p:fltVal val="0"/>
                                          </p:val>
                                        </p:tav>
                                      </p:tavLst>
                                    </p:anim>
                                    <p:animEffect transition="in" filter="fade">
                                      <p:cBhvr>
                                        <p:cTn id="14" dur="1000"/>
                                        <p:tgtEl>
                                          <p:spTgt spid="6"/>
                                        </p:tgtEl>
                                      </p:cBhvr>
                                    </p:animEffect>
                                  </p:childTnLst>
                                </p:cTn>
                              </p:par>
                            </p:childTnLst>
                          </p:cTn>
                        </p:par>
                        <p:par>
                          <p:cTn id="15" fill="hold">
                            <p:stCondLst>
                              <p:cond delay="3000"/>
                            </p:stCondLst>
                            <p:childTnLst>
                              <p:par>
                                <p:cTn id="16" presetID="14" presetClass="entr" presetSubtype="1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2000"/>
                                        <p:tgtEl>
                                          <p:spTgt spid="4"/>
                                        </p:tgtEl>
                                      </p:cBhvr>
                                    </p:animEffect>
                                  </p:childTnLst>
                                </p:cTn>
                              </p:par>
                            </p:childTnLst>
                          </p:cTn>
                        </p:par>
                        <p:par>
                          <p:cTn id="19" fill="hold">
                            <p:stCondLst>
                              <p:cond delay="5000"/>
                            </p:stCondLst>
                            <p:childTnLst>
                              <p:par>
                                <p:cTn id="20" presetID="45"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anim calcmode="lin" valueType="num">
                                      <p:cBhvr>
                                        <p:cTn id="23" dur="2000" fill="hold"/>
                                        <p:tgtEl>
                                          <p:spTgt spid="8"/>
                                        </p:tgtEl>
                                        <p:attrNameLst>
                                          <p:attrName>ppt_w</p:attrName>
                                        </p:attrNameLst>
                                      </p:cBhvr>
                                      <p:tavLst>
                                        <p:tav tm="0" fmla="#ppt_w*sin(2.5*pi*$)">
                                          <p:val>
                                            <p:fltVal val="0"/>
                                          </p:val>
                                        </p:tav>
                                        <p:tav tm="100000">
                                          <p:val>
                                            <p:fltVal val="1"/>
                                          </p:val>
                                        </p:tav>
                                      </p:tavLst>
                                    </p:anim>
                                    <p:anim calcmode="lin" valueType="num">
                                      <p:cBhvr>
                                        <p:cTn id="24"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3680315-5904-CF4C-651A-AAB95F41F330}"/>
              </a:ext>
            </a:extLst>
          </p:cNvPr>
          <p:cNvSpPr txBox="1"/>
          <p:nvPr/>
        </p:nvSpPr>
        <p:spPr>
          <a:xfrm>
            <a:off x="1033975" y="437946"/>
            <a:ext cx="10124049" cy="6100966"/>
          </a:xfrm>
          <a:prstGeom prst="rect">
            <a:avLst/>
          </a:prstGeom>
          <a:noFill/>
        </p:spPr>
        <p:txBody>
          <a:bodyPr wrap="square" rtlCol="0">
            <a:spAutoFit/>
          </a:bodyPr>
          <a:lstStyle/>
          <a:p>
            <a:pPr algn="just">
              <a:lnSpc>
                <a:spcPts val="6031"/>
              </a:lnSpc>
              <a:defRPr/>
            </a:pPr>
            <a:r>
              <a:rPr kumimoji="1" lang="ja-JP" altLang="en-US" sz="3939" dirty="0">
                <a:solidFill>
                  <a:prstClr val="black"/>
                </a:solidFill>
                <a:latin typeface="BIZ UDPゴシック" panose="020B0400000000000000" pitchFamily="50" charset="-128"/>
                <a:ea typeface="BIZ UDPゴシック" panose="020B0400000000000000" pitchFamily="50" charset="-128"/>
              </a:rPr>
              <a:t>自然界の鳥や魚や虫たちは、個ではなしえない機能を集団で生み出す賢い群れのルールがあります。</a:t>
            </a:r>
            <a:endParaRPr kumimoji="1" lang="en-US" altLang="ja-JP" sz="3939" dirty="0">
              <a:solidFill>
                <a:prstClr val="black"/>
              </a:solidFill>
              <a:latin typeface="BIZ UDPゴシック" panose="020B0400000000000000" pitchFamily="50" charset="-128"/>
              <a:ea typeface="BIZ UDPゴシック" panose="020B0400000000000000" pitchFamily="50" charset="-128"/>
            </a:endParaRPr>
          </a:p>
          <a:p>
            <a:pPr algn="just">
              <a:lnSpc>
                <a:spcPts val="6031"/>
              </a:lnSpc>
              <a:defRPr/>
            </a:pPr>
            <a:r>
              <a:rPr kumimoji="1" lang="ja-JP" altLang="en-US" sz="3939" dirty="0">
                <a:solidFill>
                  <a:prstClr val="black"/>
                </a:solidFill>
                <a:latin typeface="BIZ UDPゴシック" panose="020B0400000000000000" pitchFamily="50" charset="-128"/>
                <a:ea typeface="BIZ UDPゴシック" panose="020B0400000000000000" pitchFamily="50" charset="-128"/>
              </a:rPr>
              <a:t>そこには一見複雑なシステムが働いていそうですが、共通して簡易な４つのルールがあることがわかりました。</a:t>
            </a:r>
            <a:endParaRPr kumimoji="1" lang="en-US" altLang="ja-JP" sz="3939" dirty="0">
              <a:solidFill>
                <a:prstClr val="black"/>
              </a:solidFill>
              <a:latin typeface="BIZ UDPゴシック" panose="020B0400000000000000" pitchFamily="50" charset="-128"/>
              <a:ea typeface="BIZ UDPゴシック" panose="020B0400000000000000" pitchFamily="50" charset="-128"/>
            </a:endParaRPr>
          </a:p>
          <a:p>
            <a:pPr algn="just">
              <a:lnSpc>
                <a:spcPts val="6031"/>
              </a:lnSpc>
              <a:defRPr/>
            </a:pPr>
            <a:endParaRPr kumimoji="1" lang="en-US" altLang="ja-JP" sz="3939" dirty="0">
              <a:solidFill>
                <a:prstClr val="black"/>
              </a:solidFill>
              <a:latin typeface="BIZ UDPゴシック" panose="020B0400000000000000" pitchFamily="50" charset="-128"/>
              <a:ea typeface="BIZ UDPゴシック" panose="020B0400000000000000" pitchFamily="50" charset="-128"/>
            </a:endParaRPr>
          </a:p>
          <a:p>
            <a:pPr algn="just">
              <a:lnSpc>
                <a:spcPts val="6031"/>
              </a:lnSpc>
              <a:defRPr/>
            </a:pPr>
            <a:r>
              <a:rPr kumimoji="1" lang="en-US" altLang="ja-JP" sz="2462" dirty="0">
                <a:solidFill>
                  <a:prstClr val="black"/>
                </a:solidFill>
                <a:latin typeface="BIZ UDPゴシック" panose="020B0400000000000000" pitchFamily="50" charset="-128"/>
                <a:ea typeface="BIZ UDPゴシック" panose="020B0400000000000000" pitchFamily="50" charset="-128"/>
              </a:rPr>
              <a:t>(</a:t>
            </a:r>
            <a:r>
              <a:rPr kumimoji="1" lang="ja-JP" altLang="en-US" sz="2462" dirty="0">
                <a:solidFill>
                  <a:prstClr val="black"/>
                </a:solidFill>
                <a:latin typeface="BIZ UDPゴシック" panose="020B0400000000000000" pitchFamily="50" charset="-128"/>
                <a:ea typeface="BIZ UDPゴシック" panose="020B0400000000000000" pitchFamily="50" charset="-128"/>
              </a:rPr>
              <a:t>参考　ピーター・ミラー</a:t>
            </a:r>
            <a:r>
              <a:rPr kumimoji="1" lang="en-US" altLang="ja-JP" sz="2462" dirty="0">
                <a:solidFill>
                  <a:prstClr val="black"/>
                </a:solidFill>
                <a:latin typeface="BIZ UDPゴシック" panose="020B0400000000000000" pitchFamily="50" charset="-128"/>
                <a:ea typeface="BIZ UDPゴシック" panose="020B0400000000000000" pitchFamily="50" charset="-128"/>
              </a:rPr>
              <a:t>『</a:t>
            </a:r>
            <a:r>
              <a:rPr kumimoji="1" lang="ja-JP" altLang="en-US" sz="2462" dirty="0">
                <a:solidFill>
                  <a:prstClr val="black"/>
                </a:solidFill>
                <a:latin typeface="BIZ UDPゴシック" panose="020B0400000000000000" pitchFamily="50" charset="-128"/>
                <a:ea typeface="BIZ UDPゴシック" panose="020B0400000000000000" pitchFamily="50" charset="-128"/>
              </a:rPr>
              <a:t>群れのルール</a:t>
            </a:r>
            <a:r>
              <a:rPr kumimoji="1" lang="en-US" altLang="ja-JP" sz="2462" dirty="0">
                <a:solidFill>
                  <a:prstClr val="black"/>
                </a:solidFill>
                <a:latin typeface="BIZ UDPゴシック" panose="020B0400000000000000" pitchFamily="50" charset="-128"/>
                <a:ea typeface="BIZ UDPゴシック" panose="020B0400000000000000" pitchFamily="50" charset="-128"/>
              </a:rPr>
              <a:t>』2010</a:t>
            </a:r>
            <a:r>
              <a:rPr kumimoji="1" lang="ja-JP" altLang="en-US" sz="2462" dirty="0">
                <a:solidFill>
                  <a:prstClr val="black"/>
                </a:solidFill>
                <a:latin typeface="BIZ UDPゴシック" panose="020B0400000000000000" pitchFamily="50" charset="-128"/>
                <a:ea typeface="BIZ UDPゴシック" panose="020B0400000000000000" pitchFamily="50" charset="-128"/>
              </a:rPr>
              <a:t>年東洋経済新報社</a:t>
            </a:r>
            <a:r>
              <a:rPr kumimoji="1" lang="en-US" altLang="ja-JP" sz="2462" dirty="0">
                <a:solidFill>
                  <a:prstClr val="black"/>
                </a:solidFill>
                <a:latin typeface="BIZ UDPゴシック" panose="020B0400000000000000" pitchFamily="50" charset="-128"/>
                <a:ea typeface="BIZ UDPゴシック" panose="020B0400000000000000" pitchFamily="50" charset="-128"/>
              </a:rPr>
              <a:t>)</a:t>
            </a:r>
          </a:p>
        </p:txBody>
      </p:sp>
      <p:sp>
        <p:nvSpPr>
          <p:cNvPr id="4" name="タイトル 1">
            <a:extLst>
              <a:ext uri="{FF2B5EF4-FFF2-40B4-BE49-F238E27FC236}">
                <a16:creationId xmlns:a16="http://schemas.microsoft.com/office/drawing/2014/main" id="{94A74746-AFEB-D2AE-F3F2-26857C777F08}"/>
              </a:ext>
            </a:extLst>
          </p:cNvPr>
          <p:cNvSpPr txBox="1">
            <a:spLocks/>
          </p:cNvSpPr>
          <p:nvPr/>
        </p:nvSpPr>
        <p:spPr>
          <a:xfrm>
            <a:off x="0" y="-791308"/>
            <a:ext cx="12192000" cy="1019077"/>
          </a:xfrm>
          <a:prstGeom prst="rect">
            <a:avLst/>
          </a:prstGeom>
          <a:solidFill>
            <a:schemeClr val="bg1"/>
          </a:solidFill>
        </p:spPr>
        <p:txBody>
          <a:bodyPr vert="horz" lIns="112542" tIns="56271" rIns="112542" bIns="56271"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954" dirty="0">
                <a:solidFill>
                  <a:schemeClr val="accent1">
                    <a:lumMod val="75000"/>
                  </a:schemeClr>
                </a:solidFill>
                <a:latin typeface="BIZ UDPゴシック" panose="020B0400000000000000" pitchFamily="50" charset="-128"/>
                <a:ea typeface="BIZ UDPゴシック" panose="020B0400000000000000" pitchFamily="50" charset="-128"/>
              </a:rPr>
              <a:t>　</a:t>
            </a:r>
            <a:r>
              <a:rPr lang="ja-JP" altLang="en-US" sz="2954" dirty="0">
                <a:solidFill>
                  <a:srgbClr val="00B0F0"/>
                </a:solidFill>
                <a:latin typeface="BIZ UDPゴシック" panose="020B0400000000000000" pitchFamily="50" charset="-128"/>
                <a:ea typeface="BIZ UDPゴシック" panose="020B0400000000000000" pitchFamily="50" charset="-128"/>
              </a:rPr>
              <a:t>群れについて</a:t>
            </a:r>
          </a:p>
        </p:txBody>
      </p:sp>
      <p:sp>
        <p:nvSpPr>
          <p:cNvPr id="5" name="タイトル 1">
            <a:extLst>
              <a:ext uri="{FF2B5EF4-FFF2-40B4-BE49-F238E27FC236}">
                <a16:creationId xmlns:a16="http://schemas.microsoft.com/office/drawing/2014/main" id="{A42DEF58-3392-57C8-5373-26E1901BF1B7}"/>
              </a:ext>
            </a:extLst>
          </p:cNvPr>
          <p:cNvSpPr txBox="1">
            <a:spLocks noGrp="1"/>
          </p:cNvSpPr>
          <p:nvPr>
            <p:ph type="title"/>
          </p:nvPr>
        </p:nvSpPr>
        <p:spPr>
          <a:xfrm>
            <a:off x="0" y="-791308"/>
            <a:ext cx="12192000" cy="828768"/>
          </a:xfrm>
          <a:prstGeom prst="rect">
            <a:avLst/>
          </a:prstGeom>
          <a:solidFill>
            <a:schemeClr val="accent1"/>
          </a:solidFill>
        </p:spPr>
        <p:txBody>
          <a:bodyPr vert="horz" lIns="112542" tIns="56271" rIns="112542" bIns="56271"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954" b="1" dirty="0">
                <a:solidFill>
                  <a:schemeClr val="bg1"/>
                </a:solidFill>
                <a:latin typeface="BIZ UDPゴシック" panose="020B0400000000000000" pitchFamily="50" charset="-128"/>
                <a:ea typeface="BIZ UDPゴシック" panose="020B0400000000000000" pitchFamily="50" charset="-128"/>
              </a:rPr>
              <a:t>群れについて</a:t>
            </a:r>
          </a:p>
        </p:txBody>
      </p:sp>
      <p:sp>
        <p:nvSpPr>
          <p:cNvPr id="2" name="スライド番号プレースホルダー 1">
            <a:extLst>
              <a:ext uri="{FF2B5EF4-FFF2-40B4-BE49-F238E27FC236}">
                <a16:creationId xmlns:a16="http://schemas.microsoft.com/office/drawing/2014/main" id="{648EA8BB-4FD3-52AF-1BF0-7D3A7F9108C4}"/>
              </a:ext>
            </a:extLst>
          </p:cNvPr>
          <p:cNvSpPr>
            <a:spLocks noGrp="1"/>
          </p:cNvSpPr>
          <p:nvPr>
            <p:ph type="sldNum" sz="quarter" idx="12"/>
          </p:nvPr>
        </p:nvSpPr>
        <p:spPr/>
        <p:txBody>
          <a:bodyPr/>
          <a:lstStyle/>
          <a:p>
            <a:fld id="{B709AFD8-E7F8-415F-9340-D3D930364D3C}" type="slidenum">
              <a:rPr kumimoji="1" lang="ja-JP" altLang="en-US" smtClean="0"/>
              <a:t>12</a:t>
            </a:fld>
            <a:endParaRPr kumimoji="1" lang="ja-JP" altLang="en-US"/>
          </a:p>
        </p:txBody>
      </p:sp>
    </p:spTree>
    <p:extLst>
      <p:ext uri="{BB962C8B-B14F-4D97-AF65-F5344CB8AC3E}">
        <p14:creationId xmlns:p14="http://schemas.microsoft.com/office/powerpoint/2010/main" val="3552581841"/>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3680315-5904-CF4C-651A-AAB95F41F330}"/>
              </a:ext>
            </a:extLst>
          </p:cNvPr>
          <p:cNvSpPr txBox="1"/>
          <p:nvPr/>
        </p:nvSpPr>
        <p:spPr>
          <a:xfrm>
            <a:off x="1382151" y="136525"/>
            <a:ext cx="9427698" cy="6075253"/>
          </a:xfrm>
          <a:prstGeom prst="rect">
            <a:avLst/>
          </a:prstGeom>
          <a:noFill/>
        </p:spPr>
        <p:txBody>
          <a:bodyPr wrap="square" rtlCol="0" anchor="t">
            <a:spAutoFit/>
          </a:bodyPr>
          <a:lstStyle/>
          <a:p>
            <a:pPr algn="ctr">
              <a:lnSpc>
                <a:spcPct val="200000"/>
              </a:lnSpc>
              <a:defRPr/>
            </a:pPr>
            <a:r>
              <a:rPr kumimoji="1" lang="ja-JP" altLang="en-US" sz="4431" dirty="0">
                <a:solidFill>
                  <a:prstClr val="black"/>
                </a:solidFill>
                <a:latin typeface="BIZ UDPゴシック" panose="020B0400000000000000" pitchFamily="50" charset="-128"/>
                <a:ea typeface="BIZ UDPゴシック" panose="020B0400000000000000" pitchFamily="50" charset="-128"/>
              </a:rPr>
              <a:t>「群れ」に共通する４つのルール</a:t>
            </a:r>
            <a:endParaRPr kumimoji="1" lang="en-US" altLang="ja-JP" sz="4431" dirty="0">
              <a:solidFill>
                <a:prstClr val="black"/>
              </a:solidFill>
              <a:latin typeface="BIZ UDPゴシック" panose="020B0400000000000000" pitchFamily="50" charset="-128"/>
              <a:ea typeface="BIZ UDPゴシック" panose="020B0400000000000000" pitchFamily="50" charset="-128"/>
            </a:endParaRPr>
          </a:p>
          <a:p>
            <a:pPr marL="633062" indent="-633062" algn="just">
              <a:lnSpc>
                <a:spcPct val="200000"/>
              </a:lnSpc>
              <a:buFont typeface="+mj-lt"/>
              <a:buAutoNum type="arabicPeriod"/>
              <a:defRPr/>
            </a:pPr>
            <a:r>
              <a:rPr kumimoji="1" lang="ja-JP" altLang="en-US" sz="3939" dirty="0">
                <a:solidFill>
                  <a:prstClr val="black"/>
                </a:solidFill>
                <a:latin typeface="BIZ UDPゴシック" panose="020B0400000000000000" pitchFamily="50" charset="-128"/>
                <a:ea typeface="BIZ UDPゴシック" panose="020B0400000000000000" pitchFamily="50" charset="-128"/>
              </a:rPr>
              <a:t>現場の知識を重視する</a:t>
            </a:r>
            <a:endParaRPr kumimoji="1" lang="en-US" altLang="ja-JP" sz="3939" dirty="0">
              <a:solidFill>
                <a:prstClr val="black"/>
              </a:solidFill>
              <a:latin typeface="BIZ UDPゴシック" panose="020B0400000000000000" pitchFamily="50" charset="-128"/>
              <a:ea typeface="BIZ UDPゴシック" panose="020B0400000000000000" pitchFamily="50" charset="-128"/>
            </a:endParaRPr>
          </a:p>
          <a:p>
            <a:pPr marL="633062" indent="-633062" algn="just">
              <a:lnSpc>
                <a:spcPct val="200000"/>
              </a:lnSpc>
              <a:buFont typeface="+mj-lt"/>
              <a:buAutoNum type="arabicPeriod"/>
              <a:defRPr/>
            </a:pPr>
            <a:r>
              <a:rPr kumimoji="1" lang="ja-JP" altLang="en-US" sz="3939" dirty="0">
                <a:solidFill>
                  <a:prstClr val="black"/>
                </a:solidFill>
                <a:latin typeface="BIZ UDPゴシック" panose="020B0400000000000000" pitchFamily="50" charset="-128"/>
                <a:ea typeface="BIZ UDPゴシック" panose="020B0400000000000000" pitchFamily="50" charset="-128"/>
              </a:rPr>
              <a:t>メンバー間で相互作用を繰り返す</a:t>
            </a:r>
            <a:endParaRPr kumimoji="1" lang="en-US" altLang="ja-JP" sz="3939" dirty="0">
              <a:solidFill>
                <a:prstClr val="black"/>
              </a:solidFill>
              <a:latin typeface="BIZ UDPゴシック" panose="020B0400000000000000" pitchFamily="50" charset="-128"/>
              <a:ea typeface="BIZ UDPゴシック" panose="020B0400000000000000" pitchFamily="50" charset="-128"/>
            </a:endParaRPr>
          </a:p>
          <a:p>
            <a:pPr marL="633062" indent="-633062" algn="just">
              <a:lnSpc>
                <a:spcPct val="200000"/>
              </a:lnSpc>
              <a:buFont typeface="+mj-lt"/>
              <a:buAutoNum type="arabicPeriod"/>
              <a:defRPr/>
            </a:pPr>
            <a:r>
              <a:rPr kumimoji="1" lang="ja-JP" altLang="en-US" sz="3939" dirty="0">
                <a:solidFill>
                  <a:prstClr val="black"/>
                </a:solidFill>
                <a:latin typeface="BIZ UDPゴシック" panose="020B0400000000000000" pitchFamily="50" charset="-128"/>
                <a:ea typeface="BIZ UDPゴシック" panose="020B0400000000000000" pitchFamily="50" charset="-128"/>
              </a:rPr>
              <a:t>単純なルールを維持する</a:t>
            </a:r>
            <a:endParaRPr kumimoji="1" lang="en-US" altLang="ja-JP" sz="3939" dirty="0">
              <a:solidFill>
                <a:prstClr val="black"/>
              </a:solidFill>
              <a:latin typeface="BIZ UDPゴシック" panose="020B0400000000000000" pitchFamily="50" charset="-128"/>
              <a:ea typeface="BIZ UDPゴシック" panose="020B0400000000000000" pitchFamily="50" charset="-128"/>
            </a:endParaRPr>
          </a:p>
          <a:p>
            <a:pPr marL="633062" indent="-633062" algn="just">
              <a:lnSpc>
                <a:spcPct val="200000"/>
              </a:lnSpc>
              <a:buFont typeface="+mj-lt"/>
              <a:buAutoNum type="arabicPeriod"/>
              <a:defRPr/>
            </a:pPr>
            <a:r>
              <a:rPr kumimoji="1" lang="ja-JP" altLang="en-US" sz="3939" dirty="0">
                <a:solidFill>
                  <a:prstClr val="black"/>
                </a:solidFill>
                <a:latin typeface="BIZ UDPゴシック" panose="020B0400000000000000" pitchFamily="50" charset="-128"/>
                <a:ea typeface="BIZ UDPゴシック" panose="020B0400000000000000" pitchFamily="50" charset="-128"/>
              </a:rPr>
              <a:t>メンバーの行動に適度な多様性を残す</a:t>
            </a:r>
          </a:p>
        </p:txBody>
      </p:sp>
      <p:sp>
        <p:nvSpPr>
          <p:cNvPr id="7" name="タイトル 1">
            <a:extLst>
              <a:ext uri="{FF2B5EF4-FFF2-40B4-BE49-F238E27FC236}">
                <a16:creationId xmlns:a16="http://schemas.microsoft.com/office/drawing/2014/main" id="{2CA3D02D-E478-1114-AC5C-FCC0C8B61C68}"/>
              </a:ext>
            </a:extLst>
          </p:cNvPr>
          <p:cNvSpPr>
            <a:spLocks noGrp="1"/>
          </p:cNvSpPr>
          <p:nvPr>
            <p:ph type="title"/>
          </p:nvPr>
        </p:nvSpPr>
        <p:spPr>
          <a:xfrm>
            <a:off x="0" y="-791308"/>
            <a:ext cx="12192000" cy="1019077"/>
          </a:xfrm>
          <a:solidFill>
            <a:schemeClr val="bg1"/>
          </a:solidFill>
        </p:spPr>
        <p:txBody>
          <a:bodyPr>
            <a:normAutofit/>
          </a:bodyPr>
          <a:lstStyle/>
          <a:p>
            <a:r>
              <a:rPr lang="ja-JP" altLang="en-US" sz="2954" dirty="0">
                <a:solidFill>
                  <a:schemeClr val="accent1">
                    <a:lumMod val="75000"/>
                  </a:schemeClr>
                </a:solidFill>
                <a:latin typeface="BIZ UDPゴシック" panose="020B0400000000000000" pitchFamily="50" charset="-128"/>
                <a:ea typeface="BIZ UDPゴシック" panose="020B0400000000000000" pitchFamily="50" charset="-128"/>
              </a:rPr>
              <a:t>　</a:t>
            </a:r>
            <a:r>
              <a:rPr lang="ja-JP" altLang="en-US" sz="2954" b="1" dirty="0">
                <a:solidFill>
                  <a:srgbClr val="00B0F0"/>
                </a:solidFill>
                <a:latin typeface="BIZ UDPゴシック" panose="020B0400000000000000" pitchFamily="50" charset="-128"/>
                <a:ea typeface="BIZ UDPゴシック" panose="020B0400000000000000" pitchFamily="50" charset="-128"/>
              </a:rPr>
              <a:t>群れについて</a:t>
            </a:r>
          </a:p>
        </p:txBody>
      </p:sp>
      <p:sp>
        <p:nvSpPr>
          <p:cNvPr id="2" name="スライド番号プレースホルダー 1">
            <a:extLst>
              <a:ext uri="{FF2B5EF4-FFF2-40B4-BE49-F238E27FC236}">
                <a16:creationId xmlns:a16="http://schemas.microsoft.com/office/drawing/2014/main" id="{4982382A-EC1D-1DF0-2351-12BDE25C0C6F}"/>
              </a:ext>
            </a:extLst>
          </p:cNvPr>
          <p:cNvSpPr>
            <a:spLocks noGrp="1"/>
          </p:cNvSpPr>
          <p:nvPr>
            <p:ph type="sldNum" sz="quarter" idx="12"/>
          </p:nvPr>
        </p:nvSpPr>
        <p:spPr/>
        <p:txBody>
          <a:bodyPr/>
          <a:lstStyle/>
          <a:p>
            <a:fld id="{B709AFD8-E7F8-415F-9340-D3D930364D3C}" type="slidenum">
              <a:rPr kumimoji="1" lang="ja-JP" altLang="en-US" smtClean="0"/>
              <a:t>13</a:t>
            </a:fld>
            <a:endParaRPr kumimoji="1" lang="ja-JP" altLang="en-US"/>
          </a:p>
        </p:txBody>
      </p:sp>
      <p:sp>
        <p:nvSpPr>
          <p:cNvPr id="4" name="タイトル 1">
            <a:extLst>
              <a:ext uri="{FF2B5EF4-FFF2-40B4-BE49-F238E27FC236}">
                <a16:creationId xmlns:a16="http://schemas.microsoft.com/office/drawing/2014/main" id="{A66BB276-D712-1CF9-583C-92221ED871CF}"/>
              </a:ext>
            </a:extLst>
          </p:cNvPr>
          <p:cNvSpPr txBox="1">
            <a:spLocks/>
          </p:cNvSpPr>
          <p:nvPr/>
        </p:nvSpPr>
        <p:spPr>
          <a:xfrm>
            <a:off x="0" y="-791308"/>
            <a:ext cx="12192000" cy="828768"/>
          </a:xfrm>
          <a:prstGeom prst="rect">
            <a:avLst/>
          </a:prstGeom>
          <a:solidFill>
            <a:schemeClr val="accent1"/>
          </a:solidFill>
        </p:spPr>
        <p:txBody>
          <a:bodyPr vert="horz" lIns="112542" tIns="56271" rIns="112542" bIns="56271"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954" b="1">
                <a:solidFill>
                  <a:schemeClr val="bg1"/>
                </a:solidFill>
                <a:latin typeface="BIZ UDPゴシック" panose="020B0400000000000000" pitchFamily="50" charset="-128"/>
                <a:ea typeface="BIZ UDPゴシック" panose="020B0400000000000000" pitchFamily="50" charset="-128"/>
              </a:rPr>
              <a:t>群れについて</a:t>
            </a:r>
            <a:endParaRPr lang="ja-JP" altLang="en-US" sz="2954" b="1" dirty="0">
              <a:solidFill>
                <a:schemeClr val="bg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347453202"/>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6F181D9C-E79F-6E7B-6B4E-134DD179AF5E}"/>
              </a:ext>
            </a:extLst>
          </p:cNvPr>
          <p:cNvSpPr>
            <a:spLocks noGrp="1"/>
          </p:cNvSpPr>
          <p:nvPr>
            <p:ph type="title"/>
          </p:nvPr>
        </p:nvSpPr>
        <p:spPr>
          <a:xfrm>
            <a:off x="1768118" y="847165"/>
            <a:ext cx="8920572" cy="4816116"/>
          </a:xfrm>
          <a:solidFill>
            <a:srgbClr val="0070C0"/>
          </a:solidFill>
        </p:spPr>
        <p:txBody>
          <a:bodyPr>
            <a:normAutofit/>
          </a:bodyPr>
          <a:lstStyle/>
          <a:p>
            <a:pPr algn="ctr">
              <a:lnSpc>
                <a:spcPct val="150000"/>
              </a:lnSpc>
            </a:pPr>
            <a:r>
              <a:rPr lang="ja-JP" altLang="en-US" dirty="0">
                <a:solidFill>
                  <a:schemeClr val="bg1"/>
                </a:solidFill>
                <a:latin typeface="BIZ UDPゴシック" panose="020B0400000000000000" pitchFamily="50" charset="-128"/>
                <a:ea typeface="BIZ UDPゴシック" panose="020B0400000000000000" pitchFamily="50" charset="-128"/>
              </a:rPr>
              <a:t>群れの経営</a:t>
            </a:r>
            <a:endParaRPr kumimoji="1"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2" name="スライド番号プレースホルダー 1">
            <a:extLst>
              <a:ext uri="{FF2B5EF4-FFF2-40B4-BE49-F238E27FC236}">
                <a16:creationId xmlns:a16="http://schemas.microsoft.com/office/drawing/2014/main" id="{39B9D7F0-5BB5-B03D-51A3-27326836619E}"/>
              </a:ext>
            </a:extLst>
          </p:cNvPr>
          <p:cNvSpPr>
            <a:spLocks noGrp="1"/>
          </p:cNvSpPr>
          <p:nvPr>
            <p:ph type="sldNum" sz="quarter" idx="12"/>
          </p:nvPr>
        </p:nvSpPr>
        <p:spPr/>
        <p:txBody>
          <a:bodyPr/>
          <a:lstStyle/>
          <a:p>
            <a:fld id="{B709AFD8-E7F8-415F-9340-D3D930364D3C}" type="slidenum">
              <a:rPr kumimoji="1" lang="ja-JP" altLang="en-US" smtClean="0"/>
              <a:t>14</a:t>
            </a:fld>
            <a:endParaRPr kumimoji="1" lang="ja-JP" altLang="en-US"/>
          </a:p>
        </p:txBody>
      </p:sp>
    </p:spTree>
    <p:extLst>
      <p:ext uri="{BB962C8B-B14F-4D97-AF65-F5344CB8AC3E}">
        <p14:creationId xmlns:p14="http://schemas.microsoft.com/office/powerpoint/2010/main" val="537969822"/>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3ADB778B-09A2-A0A7-96F0-62250697F50C}"/>
              </a:ext>
            </a:extLst>
          </p:cNvPr>
          <p:cNvSpPr txBox="1"/>
          <p:nvPr/>
        </p:nvSpPr>
        <p:spPr>
          <a:xfrm>
            <a:off x="936229" y="268743"/>
            <a:ext cx="10319542" cy="6320513"/>
          </a:xfrm>
          <a:prstGeom prst="rect">
            <a:avLst/>
          </a:prstGeom>
          <a:noFill/>
        </p:spPr>
        <p:txBody>
          <a:bodyPr wrap="square">
            <a:spAutoFit/>
          </a:bodyPr>
          <a:lstStyle/>
          <a:p>
            <a:pPr>
              <a:lnSpc>
                <a:spcPct val="150000"/>
              </a:lnSpc>
              <a:defRPr/>
            </a:pPr>
            <a:r>
              <a:rPr lang="ja-JP" altLang="en-US" sz="3446" dirty="0">
                <a:solidFill>
                  <a:prstClr val="black"/>
                </a:solidFill>
                <a:latin typeface="BIZ UDPゴシック" panose="020B0400000000000000" pitchFamily="50" charset="-128"/>
                <a:ea typeface="BIZ UDPゴシック" panose="020B0400000000000000" pitchFamily="50" charset="-128"/>
              </a:rPr>
              <a:t>わたしは、</a:t>
            </a:r>
            <a:r>
              <a:rPr lang="en-US" altLang="ja-JP" sz="3446" dirty="0">
                <a:solidFill>
                  <a:prstClr val="black"/>
                </a:solidFill>
                <a:latin typeface="BIZ UDPゴシック" panose="020B0400000000000000" pitchFamily="50" charset="-128"/>
                <a:ea typeface="BIZ UDPゴシック" panose="020B0400000000000000" pitchFamily="50" charset="-128"/>
              </a:rPr>
              <a:t>40</a:t>
            </a:r>
            <a:r>
              <a:rPr lang="ja-JP" altLang="en-US" sz="3446" dirty="0">
                <a:solidFill>
                  <a:prstClr val="black"/>
                </a:solidFill>
                <a:latin typeface="BIZ UDPゴシック" panose="020B0400000000000000" pitchFamily="50" charset="-128"/>
                <a:ea typeface="BIZ UDPゴシック" panose="020B0400000000000000" pitchFamily="50" charset="-128"/>
              </a:rPr>
              <a:t>歳で「エンジニアリングサービス業」という独自のビジネスモデルを考え会社を創業しました。さらに</a:t>
            </a:r>
            <a:r>
              <a:rPr lang="en-US" altLang="ja-JP" sz="3446" dirty="0">
                <a:solidFill>
                  <a:prstClr val="black"/>
                </a:solidFill>
                <a:latin typeface="BIZ UDPゴシック" panose="020B0400000000000000" pitchFamily="50" charset="-128"/>
                <a:ea typeface="BIZ UDPゴシック" panose="020B0400000000000000" pitchFamily="50" charset="-128"/>
              </a:rPr>
              <a:t>10</a:t>
            </a:r>
            <a:r>
              <a:rPr lang="ja-JP" altLang="en-US" sz="3446" dirty="0">
                <a:solidFill>
                  <a:prstClr val="black"/>
                </a:solidFill>
                <a:latin typeface="BIZ UDPゴシック" panose="020B0400000000000000" pitchFamily="50" charset="-128"/>
                <a:ea typeface="BIZ UDPゴシック" panose="020B0400000000000000" pitchFamily="50" charset="-128"/>
              </a:rPr>
              <a:t>年の後に「全国サービスネットワーク」を構築しようと考えま した。</a:t>
            </a:r>
            <a:endParaRPr lang="en-US" altLang="ja-JP" sz="3446" dirty="0">
              <a:solidFill>
                <a:prstClr val="black"/>
              </a:solidFill>
              <a:latin typeface="BIZ UDPゴシック" panose="020B0400000000000000" pitchFamily="50" charset="-128"/>
              <a:ea typeface="BIZ UDPゴシック" panose="020B0400000000000000" pitchFamily="50" charset="-128"/>
            </a:endParaRPr>
          </a:p>
          <a:p>
            <a:pPr>
              <a:lnSpc>
                <a:spcPct val="150000"/>
              </a:lnSpc>
              <a:defRPr/>
            </a:pPr>
            <a:r>
              <a:rPr lang="ja-JP" altLang="en-US" sz="3446" dirty="0">
                <a:solidFill>
                  <a:prstClr val="black"/>
                </a:solidFill>
                <a:latin typeface="BIZ UDPゴシック" panose="020B0400000000000000" pitchFamily="50" charset="-128"/>
                <a:ea typeface="BIZ UDPゴシック" panose="020B0400000000000000" pitchFamily="50" charset="-128"/>
              </a:rPr>
              <a:t>それを 「</a:t>
            </a:r>
            <a:r>
              <a:rPr lang="en-US" altLang="ja-JP" sz="3446" dirty="0">
                <a:solidFill>
                  <a:prstClr val="black"/>
                </a:solidFill>
                <a:latin typeface="BIZ UDPゴシック" panose="020B0400000000000000" pitchFamily="50" charset="-128"/>
                <a:ea typeface="BIZ UDPゴシック" panose="020B0400000000000000" pitchFamily="50" charset="-128"/>
              </a:rPr>
              <a:t>FEC </a:t>
            </a:r>
            <a:r>
              <a:rPr lang="ja-JP" altLang="en-US" sz="3446" dirty="0">
                <a:solidFill>
                  <a:prstClr val="black"/>
                </a:solidFill>
                <a:latin typeface="BIZ UDPゴシック" panose="020B0400000000000000" pitchFamily="50" charset="-128"/>
                <a:ea typeface="BIZ UDPゴシック" panose="020B0400000000000000" pitchFamily="50" charset="-128"/>
              </a:rPr>
              <a:t>サービスネットワーク」と呼び、全国拠点となっていただく会社</a:t>
            </a:r>
            <a:r>
              <a:rPr lang="en-US" altLang="ja-JP" sz="3446" dirty="0">
                <a:solidFill>
                  <a:prstClr val="black"/>
                </a:solidFill>
                <a:latin typeface="BIZ UDPゴシック" panose="020B0400000000000000" pitchFamily="50" charset="-128"/>
                <a:ea typeface="BIZ UDPゴシック" panose="020B0400000000000000" pitchFamily="50" charset="-128"/>
              </a:rPr>
              <a:t>10</a:t>
            </a:r>
            <a:r>
              <a:rPr lang="ja-JP" altLang="en-US" sz="3446" dirty="0">
                <a:solidFill>
                  <a:prstClr val="black"/>
                </a:solidFill>
                <a:latin typeface="BIZ UDPゴシック" panose="020B0400000000000000" pitchFamily="50" charset="-128"/>
                <a:ea typeface="BIZ UDPゴシック" panose="020B0400000000000000" pitchFamily="50" charset="-128"/>
              </a:rPr>
              <a:t>社を選んでそれを</a:t>
            </a:r>
            <a:r>
              <a:rPr lang="en-US" altLang="ja-JP" sz="3446" dirty="0">
                <a:solidFill>
                  <a:prstClr val="black"/>
                </a:solidFill>
                <a:latin typeface="BIZ UDPゴシック" panose="020B0400000000000000" pitchFamily="50" charset="-128"/>
                <a:ea typeface="BIZ UDPゴシック" panose="020B0400000000000000" pitchFamily="50" charset="-128"/>
              </a:rPr>
              <a:t>FEC</a:t>
            </a:r>
            <a:r>
              <a:rPr lang="ja-JP" altLang="en-US" sz="3446" dirty="0">
                <a:solidFill>
                  <a:prstClr val="black"/>
                </a:solidFill>
                <a:latin typeface="BIZ UDPゴシック" panose="020B0400000000000000" pitchFamily="50" charset="-128"/>
                <a:ea typeface="BIZ UDPゴシック" panose="020B0400000000000000" pitchFamily="50" charset="-128"/>
              </a:rPr>
              <a:t>グループと位置付けました。そのグループの中で打ち合わせをしているうちにある気づきが有りました。</a:t>
            </a:r>
            <a:endParaRPr lang="en-US" altLang="ja-JP" sz="3446" dirty="0">
              <a:solidFill>
                <a:prstClr val="black"/>
              </a:solidFill>
              <a:latin typeface="BIZ UDPゴシック" panose="020B0400000000000000" pitchFamily="50" charset="-128"/>
              <a:ea typeface="BIZ UDPゴシック" panose="020B0400000000000000" pitchFamily="50" charset="-128"/>
            </a:endParaRPr>
          </a:p>
        </p:txBody>
      </p:sp>
      <p:sp>
        <p:nvSpPr>
          <p:cNvPr id="7" name="タイトル 1">
            <a:extLst>
              <a:ext uri="{FF2B5EF4-FFF2-40B4-BE49-F238E27FC236}">
                <a16:creationId xmlns:a16="http://schemas.microsoft.com/office/drawing/2014/main" id="{8680200B-8B24-8C85-8B52-5F0E4A51E793}"/>
              </a:ext>
            </a:extLst>
          </p:cNvPr>
          <p:cNvSpPr txBox="1">
            <a:spLocks/>
          </p:cNvSpPr>
          <p:nvPr/>
        </p:nvSpPr>
        <p:spPr>
          <a:xfrm>
            <a:off x="0" y="-791308"/>
            <a:ext cx="12192000" cy="1019077"/>
          </a:xfrm>
          <a:prstGeom prst="rect">
            <a:avLst/>
          </a:prstGeom>
          <a:solidFill>
            <a:schemeClr val="accent1"/>
          </a:solidFill>
        </p:spPr>
        <p:txBody>
          <a:bodyPr vert="horz" lIns="112542" tIns="56271" rIns="112542" bIns="56271"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defRPr/>
            </a:pPr>
            <a:r>
              <a:rPr lang="ja-JP" altLang="en-US" sz="2954" b="1" dirty="0">
                <a:solidFill>
                  <a:schemeClr val="bg1"/>
                </a:solidFill>
                <a:latin typeface="BIZ UDPゴシック" panose="020B0400000000000000" pitchFamily="50" charset="-128"/>
                <a:ea typeface="BIZ UDPゴシック" panose="020B0400000000000000" pitchFamily="50" charset="-128"/>
              </a:rPr>
              <a:t>ビジネスモデル・群れの経営</a:t>
            </a:r>
          </a:p>
        </p:txBody>
      </p:sp>
      <p:sp>
        <p:nvSpPr>
          <p:cNvPr id="2" name="スライド番号プレースホルダー 1">
            <a:extLst>
              <a:ext uri="{FF2B5EF4-FFF2-40B4-BE49-F238E27FC236}">
                <a16:creationId xmlns:a16="http://schemas.microsoft.com/office/drawing/2014/main" id="{B0A29B7B-4F7F-5805-538F-348E2C16524A}"/>
              </a:ext>
            </a:extLst>
          </p:cNvPr>
          <p:cNvSpPr>
            <a:spLocks noGrp="1"/>
          </p:cNvSpPr>
          <p:nvPr>
            <p:ph type="sldNum" sz="quarter" idx="12"/>
          </p:nvPr>
        </p:nvSpPr>
        <p:spPr/>
        <p:txBody>
          <a:bodyPr/>
          <a:lstStyle/>
          <a:p>
            <a:fld id="{B709AFD8-E7F8-415F-9340-D3D930364D3C}" type="slidenum">
              <a:rPr kumimoji="1" lang="ja-JP" altLang="en-US" smtClean="0"/>
              <a:t>15</a:t>
            </a:fld>
            <a:endParaRPr kumimoji="1" lang="ja-JP" altLang="en-US"/>
          </a:p>
        </p:txBody>
      </p:sp>
    </p:spTree>
    <p:extLst>
      <p:ext uri="{BB962C8B-B14F-4D97-AF65-F5344CB8AC3E}">
        <p14:creationId xmlns:p14="http://schemas.microsoft.com/office/powerpoint/2010/main" val="1008679498"/>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3ADB778B-09A2-A0A7-96F0-62250697F50C}"/>
              </a:ext>
            </a:extLst>
          </p:cNvPr>
          <p:cNvSpPr txBox="1"/>
          <p:nvPr/>
        </p:nvSpPr>
        <p:spPr>
          <a:xfrm>
            <a:off x="936229" y="218399"/>
            <a:ext cx="10319542" cy="6320513"/>
          </a:xfrm>
          <a:prstGeom prst="rect">
            <a:avLst/>
          </a:prstGeom>
          <a:noFill/>
        </p:spPr>
        <p:txBody>
          <a:bodyPr wrap="square">
            <a:spAutoFit/>
          </a:bodyPr>
          <a:lstStyle/>
          <a:p>
            <a:pPr>
              <a:lnSpc>
                <a:spcPct val="150000"/>
              </a:lnSpc>
              <a:defRPr/>
            </a:pPr>
            <a:r>
              <a:rPr lang="ja-JP" altLang="en-US" sz="3446" dirty="0">
                <a:solidFill>
                  <a:prstClr val="black"/>
                </a:solidFill>
                <a:latin typeface="BIZ UDPゴシック" panose="020B0400000000000000" pitchFamily="50" charset="-128"/>
                <a:ea typeface="BIZ UDPゴシック" panose="020B0400000000000000" pitchFamily="50" charset="-128"/>
              </a:rPr>
              <a:t>ひとつは、私どもの業界は</a:t>
            </a:r>
            <a:r>
              <a:rPr lang="en-US" altLang="ja-JP" sz="3446" dirty="0">
                <a:solidFill>
                  <a:prstClr val="black"/>
                </a:solidFill>
                <a:latin typeface="BIZ UDPゴシック" panose="020B0400000000000000" pitchFamily="50" charset="-128"/>
                <a:ea typeface="BIZ UDPゴシック" panose="020B0400000000000000" pitchFamily="50" charset="-128"/>
              </a:rPr>
              <a:t>10</a:t>
            </a:r>
            <a:r>
              <a:rPr lang="ja-JP" altLang="en-US" sz="3446" dirty="0">
                <a:solidFill>
                  <a:prstClr val="black"/>
                </a:solidFill>
                <a:latin typeface="BIZ UDPゴシック" panose="020B0400000000000000" pitchFamily="50" charset="-128"/>
                <a:ea typeface="BIZ UDPゴシック" panose="020B0400000000000000" pitchFamily="50" charset="-128"/>
              </a:rPr>
              <a:t>名～</a:t>
            </a:r>
            <a:r>
              <a:rPr lang="en-US" altLang="ja-JP" sz="3446" dirty="0">
                <a:solidFill>
                  <a:prstClr val="black"/>
                </a:solidFill>
                <a:latin typeface="BIZ UDPゴシック" panose="020B0400000000000000" pitchFamily="50" charset="-128"/>
                <a:ea typeface="BIZ UDPゴシック" panose="020B0400000000000000" pitchFamily="50" charset="-128"/>
              </a:rPr>
              <a:t>50</a:t>
            </a:r>
            <a:r>
              <a:rPr lang="ja-JP" altLang="en-US" sz="3446" dirty="0">
                <a:solidFill>
                  <a:prstClr val="black"/>
                </a:solidFill>
                <a:latin typeface="BIZ UDPゴシック" panose="020B0400000000000000" pitchFamily="50" charset="-128"/>
                <a:ea typeface="BIZ UDPゴシック" panose="020B0400000000000000" pitchFamily="50" charset="-128"/>
              </a:rPr>
              <a:t>名位の規模の会社がほとんどです。組織力もなく体力のない会社をどのようにまとめていくか悩みました。</a:t>
            </a:r>
          </a:p>
          <a:p>
            <a:pPr>
              <a:lnSpc>
                <a:spcPct val="150000"/>
              </a:lnSpc>
              <a:defRPr/>
            </a:pPr>
            <a:r>
              <a:rPr lang="ja-JP" altLang="en-US" sz="3446" dirty="0">
                <a:solidFill>
                  <a:prstClr val="black"/>
                </a:solidFill>
                <a:latin typeface="BIZ UDPゴシック" panose="020B0400000000000000" pitchFamily="50" charset="-128"/>
                <a:ea typeface="BIZ UDPゴシック" panose="020B0400000000000000" pitchFamily="50" charset="-128"/>
              </a:rPr>
              <a:t>もうひとつは、私は当初から、グループ各社がそれぞれの役割を分担し一緒になって成長していこうと考えていましたが、グループと言う表現をとったために、相手の会社はわたしの傘下に入れられる、将来吸収されるのではと不安を感じさせてしまったのです。</a:t>
            </a:r>
          </a:p>
        </p:txBody>
      </p:sp>
      <p:sp>
        <p:nvSpPr>
          <p:cNvPr id="7" name="タイトル 1">
            <a:extLst>
              <a:ext uri="{FF2B5EF4-FFF2-40B4-BE49-F238E27FC236}">
                <a16:creationId xmlns:a16="http://schemas.microsoft.com/office/drawing/2014/main" id="{8680200B-8B24-8C85-8B52-5F0E4A51E793}"/>
              </a:ext>
            </a:extLst>
          </p:cNvPr>
          <p:cNvSpPr txBox="1">
            <a:spLocks/>
          </p:cNvSpPr>
          <p:nvPr/>
        </p:nvSpPr>
        <p:spPr>
          <a:xfrm>
            <a:off x="0" y="-791308"/>
            <a:ext cx="12192000" cy="1019077"/>
          </a:xfrm>
          <a:prstGeom prst="rect">
            <a:avLst/>
          </a:prstGeom>
          <a:solidFill>
            <a:schemeClr val="bg1"/>
          </a:solidFill>
        </p:spPr>
        <p:txBody>
          <a:bodyPr vert="horz" lIns="112542" tIns="56271" rIns="112542" bIns="56271"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r>
              <a:rPr lang="ja-JP" altLang="en-US" sz="2954" dirty="0">
                <a:solidFill>
                  <a:srgbClr val="4472C4">
                    <a:lumMod val="75000"/>
                  </a:srgbClr>
                </a:solidFill>
                <a:latin typeface="BIZ UDPゴシック" panose="020B0400000000000000" pitchFamily="50" charset="-128"/>
                <a:ea typeface="BIZ UDPゴシック" panose="020B0400000000000000" pitchFamily="50" charset="-128"/>
              </a:rPr>
              <a:t>　</a:t>
            </a:r>
            <a:r>
              <a:rPr lang="ja-JP" altLang="en-US" sz="2954" b="1" dirty="0">
                <a:solidFill>
                  <a:srgbClr val="00B0F0"/>
                </a:solidFill>
                <a:latin typeface="BIZ UDPゴシック" panose="020B0400000000000000" pitchFamily="50" charset="-128"/>
                <a:ea typeface="BIZ UDPゴシック" panose="020B0400000000000000" pitchFamily="50" charset="-128"/>
              </a:rPr>
              <a:t>ビジネスモデル・群れの経営</a:t>
            </a:r>
          </a:p>
        </p:txBody>
      </p:sp>
      <p:sp>
        <p:nvSpPr>
          <p:cNvPr id="3" name="タイトル 1">
            <a:extLst>
              <a:ext uri="{FF2B5EF4-FFF2-40B4-BE49-F238E27FC236}">
                <a16:creationId xmlns:a16="http://schemas.microsoft.com/office/drawing/2014/main" id="{DB927612-54CF-F424-38BA-C37E19966C70}"/>
              </a:ext>
            </a:extLst>
          </p:cNvPr>
          <p:cNvSpPr txBox="1">
            <a:spLocks noGrp="1"/>
          </p:cNvSpPr>
          <p:nvPr>
            <p:ph type="title"/>
          </p:nvPr>
        </p:nvSpPr>
        <p:spPr>
          <a:xfrm>
            <a:off x="0" y="-791308"/>
            <a:ext cx="12192000" cy="1019077"/>
          </a:xfrm>
          <a:prstGeom prst="rect">
            <a:avLst/>
          </a:prstGeom>
          <a:solidFill>
            <a:schemeClr val="accent1"/>
          </a:solidFill>
        </p:spPr>
        <p:txBody>
          <a:bodyPr vert="horz" lIns="112542" tIns="56271" rIns="112542" bIns="56271"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954" b="1" dirty="0">
                <a:solidFill>
                  <a:schemeClr val="bg1"/>
                </a:solidFill>
                <a:latin typeface="BIZ UDPゴシック" panose="020B0400000000000000" pitchFamily="50" charset="-128"/>
                <a:ea typeface="BIZ UDPゴシック" panose="020B0400000000000000" pitchFamily="50" charset="-128"/>
              </a:rPr>
              <a:t>ビジネスモデル・群れの経営</a:t>
            </a:r>
          </a:p>
        </p:txBody>
      </p:sp>
      <p:sp>
        <p:nvSpPr>
          <p:cNvPr id="2" name="スライド番号プレースホルダー 1">
            <a:extLst>
              <a:ext uri="{FF2B5EF4-FFF2-40B4-BE49-F238E27FC236}">
                <a16:creationId xmlns:a16="http://schemas.microsoft.com/office/drawing/2014/main" id="{DDD39309-180F-D6AA-6EE5-B7ADCBDCBE7C}"/>
              </a:ext>
            </a:extLst>
          </p:cNvPr>
          <p:cNvSpPr>
            <a:spLocks noGrp="1"/>
          </p:cNvSpPr>
          <p:nvPr>
            <p:ph type="sldNum" sz="quarter" idx="12"/>
          </p:nvPr>
        </p:nvSpPr>
        <p:spPr/>
        <p:txBody>
          <a:bodyPr/>
          <a:lstStyle/>
          <a:p>
            <a:fld id="{B709AFD8-E7F8-415F-9340-D3D930364D3C}" type="slidenum">
              <a:rPr kumimoji="1" lang="ja-JP" altLang="en-US" smtClean="0"/>
              <a:t>16</a:t>
            </a:fld>
            <a:endParaRPr kumimoji="1" lang="ja-JP" altLang="en-US"/>
          </a:p>
        </p:txBody>
      </p:sp>
    </p:spTree>
    <p:extLst>
      <p:ext uri="{BB962C8B-B14F-4D97-AF65-F5344CB8AC3E}">
        <p14:creationId xmlns:p14="http://schemas.microsoft.com/office/powerpoint/2010/main" val="2072820195"/>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3ADB778B-09A2-A0A7-96F0-62250697F50C}"/>
              </a:ext>
            </a:extLst>
          </p:cNvPr>
          <p:cNvSpPr txBox="1"/>
          <p:nvPr/>
        </p:nvSpPr>
        <p:spPr>
          <a:xfrm>
            <a:off x="936229" y="468713"/>
            <a:ext cx="10319542" cy="2343462"/>
          </a:xfrm>
          <a:prstGeom prst="rect">
            <a:avLst/>
          </a:prstGeom>
          <a:noFill/>
        </p:spPr>
        <p:txBody>
          <a:bodyPr wrap="square">
            <a:spAutoFit/>
          </a:bodyPr>
          <a:lstStyle/>
          <a:p>
            <a:pPr>
              <a:lnSpc>
                <a:spcPct val="150000"/>
              </a:lnSpc>
              <a:defRPr/>
            </a:pPr>
            <a:r>
              <a:rPr lang="ja-JP" altLang="en-US" sz="3446" dirty="0">
                <a:solidFill>
                  <a:prstClr val="black"/>
                </a:solidFill>
                <a:latin typeface="BIZ UDPゴシック" panose="020B0400000000000000" pitchFamily="50" charset="-128"/>
                <a:ea typeface="BIZ UDPゴシック" panose="020B0400000000000000" pitchFamily="50" charset="-128"/>
              </a:rPr>
              <a:t>それを解決したのが「群れの経営」をさらに進化させた「三角錐ビジネスモデル」と「バーチャルカンパニー構想」や「</a:t>
            </a:r>
            <a:r>
              <a:rPr lang="en-US" altLang="ja-JP" sz="3446" dirty="0">
                <a:solidFill>
                  <a:prstClr val="black"/>
                </a:solidFill>
                <a:latin typeface="BIZ UDPゴシック" panose="020B0400000000000000" pitchFamily="50" charset="-128"/>
                <a:ea typeface="BIZ UDPゴシック" panose="020B0400000000000000" pitchFamily="50" charset="-128"/>
              </a:rPr>
              <a:t>FEC</a:t>
            </a:r>
            <a:r>
              <a:rPr lang="ja-JP" altLang="en-US" sz="3446" dirty="0">
                <a:solidFill>
                  <a:prstClr val="black"/>
                </a:solidFill>
                <a:latin typeface="BIZ UDPゴシック" panose="020B0400000000000000" pitchFamily="50" charset="-128"/>
                <a:ea typeface="BIZ UDPゴシック" panose="020B0400000000000000" pitchFamily="50" charset="-128"/>
              </a:rPr>
              <a:t>全国サービスネットワーク構想」です。</a:t>
            </a:r>
          </a:p>
        </p:txBody>
      </p:sp>
      <p:sp>
        <p:nvSpPr>
          <p:cNvPr id="7" name="タイトル 1">
            <a:extLst>
              <a:ext uri="{FF2B5EF4-FFF2-40B4-BE49-F238E27FC236}">
                <a16:creationId xmlns:a16="http://schemas.microsoft.com/office/drawing/2014/main" id="{8680200B-8B24-8C85-8B52-5F0E4A51E793}"/>
              </a:ext>
            </a:extLst>
          </p:cNvPr>
          <p:cNvSpPr txBox="1">
            <a:spLocks/>
          </p:cNvSpPr>
          <p:nvPr/>
        </p:nvSpPr>
        <p:spPr>
          <a:xfrm>
            <a:off x="0" y="-791308"/>
            <a:ext cx="12192000" cy="1019077"/>
          </a:xfrm>
          <a:prstGeom prst="rect">
            <a:avLst/>
          </a:prstGeom>
          <a:solidFill>
            <a:schemeClr val="bg1"/>
          </a:solidFill>
        </p:spPr>
        <p:txBody>
          <a:bodyPr vert="horz" lIns="112542" tIns="56271" rIns="112542" bIns="56271"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r>
              <a:rPr lang="ja-JP" altLang="en-US" sz="2954" dirty="0">
                <a:solidFill>
                  <a:srgbClr val="4472C4">
                    <a:lumMod val="75000"/>
                  </a:srgbClr>
                </a:solidFill>
                <a:latin typeface="BIZ UDPゴシック" panose="020B0400000000000000" pitchFamily="50" charset="-128"/>
                <a:ea typeface="BIZ UDPゴシック" panose="020B0400000000000000" pitchFamily="50" charset="-128"/>
              </a:rPr>
              <a:t>　</a:t>
            </a:r>
            <a:r>
              <a:rPr lang="ja-JP" altLang="en-US" sz="2954" b="1" dirty="0">
                <a:solidFill>
                  <a:srgbClr val="00B0F0"/>
                </a:solidFill>
                <a:latin typeface="BIZ UDPゴシック" panose="020B0400000000000000" pitchFamily="50" charset="-128"/>
                <a:ea typeface="BIZ UDPゴシック" panose="020B0400000000000000" pitchFamily="50" charset="-128"/>
              </a:rPr>
              <a:t>ビジネスモデル・群れの経営</a:t>
            </a:r>
          </a:p>
        </p:txBody>
      </p:sp>
      <p:sp>
        <p:nvSpPr>
          <p:cNvPr id="3" name="タイトル 1">
            <a:extLst>
              <a:ext uri="{FF2B5EF4-FFF2-40B4-BE49-F238E27FC236}">
                <a16:creationId xmlns:a16="http://schemas.microsoft.com/office/drawing/2014/main" id="{DB927612-54CF-F424-38BA-C37E19966C70}"/>
              </a:ext>
            </a:extLst>
          </p:cNvPr>
          <p:cNvSpPr txBox="1">
            <a:spLocks noGrp="1"/>
          </p:cNvSpPr>
          <p:nvPr>
            <p:ph type="title"/>
          </p:nvPr>
        </p:nvSpPr>
        <p:spPr>
          <a:xfrm>
            <a:off x="0" y="-791308"/>
            <a:ext cx="12192000" cy="1019077"/>
          </a:xfrm>
          <a:prstGeom prst="rect">
            <a:avLst/>
          </a:prstGeom>
          <a:solidFill>
            <a:schemeClr val="accent1"/>
          </a:solidFill>
        </p:spPr>
        <p:txBody>
          <a:bodyPr vert="horz" lIns="112542" tIns="56271" rIns="112542" bIns="56271"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954" b="1" dirty="0">
                <a:solidFill>
                  <a:schemeClr val="bg1"/>
                </a:solidFill>
                <a:latin typeface="BIZ UDPゴシック" panose="020B0400000000000000" pitchFamily="50" charset="-128"/>
                <a:ea typeface="BIZ UDPゴシック" panose="020B0400000000000000" pitchFamily="50" charset="-128"/>
              </a:rPr>
              <a:t>ビジネスモデル・群れの経営</a:t>
            </a:r>
          </a:p>
        </p:txBody>
      </p:sp>
      <p:sp>
        <p:nvSpPr>
          <p:cNvPr id="2" name="スライド番号プレースホルダー 1">
            <a:extLst>
              <a:ext uri="{FF2B5EF4-FFF2-40B4-BE49-F238E27FC236}">
                <a16:creationId xmlns:a16="http://schemas.microsoft.com/office/drawing/2014/main" id="{DDD39309-180F-D6AA-6EE5-B7ADCBDCBE7C}"/>
              </a:ext>
            </a:extLst>
          </p:cNvPr>
          <p:cNvSpPr>
            <a:spLocks noGrp="1"/>
          </p:cNvSpPr>
          <p:nvPr>
            <p:ph type="sldNum" sz="quarter" idx="12"/>
          </p:nvPr>
        </p:nvSpPr>
        <p:spPr/>
        <p:txBody>
          <a:bodyPr/>
          <a:lstStyle/>
          <a:p>
            <a:pPr>
              <a:defRPr/>
            </a:pPr>
            <a:fld id="{B709AFD8-E7F8-415F-9340-D3D930364D3C}" type="slidenum">
              <a:rPr kumimoji="1" lang="ja-JP" altLang="en-US">
                <a:solidFill>
                  <a:prstClr val="black">
                    <a:tint val="75000"/>
                  </a:prstClr>
                </a:solidFill>
                <a:latin typeface="Calibri" panose="020F0502020204030204"/>
                <a:ea typeface="游ゴシック" panose="020B0400000000000000" pitchFamily="50" charset="-128"/>
              </a:rPr>
              <a:pPr>
                <a:defRPr/>
              </a:pPr>
              <a:t>17</a:t>
            </a:fld>
            <a:endParaRPr kumimoji="1" lang="ja-JP" altLang="en-US">
              <a:solidFill>
                <a:prstClr val="black">
                  <a:tint val="75000"/>
                </a:prstClr>
              </a:solidFill>
              <a:latin typeface="Calibri" panose="020F0502020204030204"/>
              <a:ea typeface="游ゴシック" panose="020B0400000000000000" pitchFamily="50" charset="-128"/>
            </a:endParaRPr>
          </a:p>
        </p:txBody>
      </p:sp>
    </p:spTree>
    <p:extLst>
      <p:ext uri="{BB962C8B-B14F-4D97-AF65-F5344CB8AC3E}">
        <p14:creationId xmlns:p14="http://schemas.microsoft.com/office/powerpoint/2010/main" val="3982499249"/>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pattFill prst="horzBrick">
          <a:fgClr>
            <a:schemeClr val="bg2"/>
          </a:fgClr>
          <a:bgClr>
            <a:schemeClr val="bg1"/>
          </a:bgClr>
        </a:patt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8AD2A8-DCD6-FAC0-F0FD-E5C3EE6F0938}"/>
              </a:ext>
            </a:extLst>
          </p:cNvPr>
          <p:cNvSpPr txBox="1">
            <a:spLocks/>
          </p:cNvSpPr>
          <p:nvPr/>
        </p:nvSpPr>
        <p:spPr>
          <a:xfrm>
            <a:off x="0" y="-829308"/>
            <a:ext cx="12192000" cy="1019077"/>
          </a:xfrm>
          <a:prstGeom prst="rect">
            <a:avLst/>
          </a:prstGeom>
          <a:noFill/>
        </p:spPr>
        <p:txBody>
          <a:bodyPr vert="horz" lIns="112542" tIns="56271" rIns="112542" bIns="56271"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r>
              <a:rPr lang="ja-JP" altLang="en-US" sz="2954" dirty="0">
                <a:solidFill>
                  <a:srgbClr val="4472C4">
                    <a:lumMod val="75000"/>
                  </a:srgbClr>
                </a:solidFill>
                <a:latin typeface="BIZ UDPゴシック" panose="020B0400000000000000" pitchFamily="50" charset="-128"/>
                <a:ea typeface="BIZ UDPゴシック" panose="020B0400000000000000" pitchFamily="50" charset="-128"/>
              </a:rPr>
              <a:t>　</a:t>
            </a:r>
            <a:r>
              <a:rPr lang="ja-JP" altLang="en-US" sz="2954" b="1" dirty="0">
                <a:solidFill>
                  <a:srgbClr val="00B0F0"/>
                </a:solidFill>
                <a:latin typeface="BIZ UDPゴシック" panose="020B0400000000000000" pitchFamily="50" charset="-128"/>
                <a:ea typeface="BIZ UDPゴシック" panose="020B0400000000000000" pitchFamily="50" charset="-128"/>
              </a:rPr>
              <a:t>ビジネスモデル・群れの経営</a:t>
            </a:r>
          </a:p>
        </p:txBody>
      </p:sp>
      <p:grpSp>
        <p:nvGrpSpPr>
          <p:cNvPr id="8" name="グループ化 7">
            <a:extLst>
              <a:ext uri="{FF2B5EF4-FFF2-40B4-BE49-F238E27FC236}">
                <a16:creationId xmlns:a16="http://schemas.microsoft.com/office/drawing/2014/main" id="{ECEA6643-55A9-CD67-40B2-C2EC0046B7BB}"/>
              </a:ext>
            </a:extLst>
          </p:cNvPr>
          <p:cNvGrpSpPr/>
          <p:nvPr/>
        </p:nvGrpSpPr>
        <p:grpSpPr>
          <a:xfrm>
            <a:off x="2304975" y="318676"/>
            <a:ext cx="7215553" cy="6220647"/>
            <a:chOff x="1802032" y="1225031"/>
            <a:chExt cx="5862637" cy="5054276"/>
          </a:xfrm>
        </p:grpSpPr>
        <p:sp>
          <p:nvSpPr>
            <p:cNvPr id="7" name="円: 塗りつぶしなし 6">
              <a:extLst>
                <a:ext uri="{FF2B5EF4-FFF2-40B4-BE49-F238E27FC236}">
                  <a16:creationId xmlns:a16="http://schemas.microsoft.com/office/drawing/2014/main" id="{5973D0B8-A07E-C911-A3E4-332C41B3C682}"/>
                </a:ext>
              </a:extLst>
            </p:cNvPr>
            <p:cNvSpPr/>
            <p:nvPr/>
          </p:nvSpPr>
          <p:spPr>
            <a:xfrm>
              <a:off x="3434005" y="2862367"/>
              <a:ext cx="2598935" cy="2575034"/>
            </a:xfrm>
            <a:prstGeom prst="donu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defRPr/>
              </a:pPr>
              <a:endParaRPr kumimoji="1" lang="ja-JP" altLang="en-US" sz="2215" dirty="0">
                <a:solidFill>
                  <a:prstClr val="black"/>
                </a:solidFill>
                <a:latin typeface="Calibri" panose="020F0502020204030204"/>
                <a:ea typeface="游ゴシック" panose="020B0400000000000000" pitchFamily="50" charset="-128"/>
              </a:endParaRPr>
            </a:p>
          </p:txBody>
        </p:sp>
        <p:sp>
          <p:nvSpPr>
            <p:cNvPr id="3" name="楕円 2">
              <a:extLst>
                <a:ext uri="{FF2B5EF4-FFF2-40B4-BE49-F238E27FC236}">
                  <a16:creationId xmlns:a16="http://schemas.microsoft.com/office/drawing/2014/main" id="{6FC11F57-F810-BE9B-1190-7460659CEDDF}"/>
                </a:ext>
              </a:extLst>
            </p:cNvPr>
            <p:cNvSpPr/>
            <p:nvPr/>
          </p:nvSpPr>
          <p:spPr>
            <a:xfrm>
              <a:off x="3321271" y="1225031"/>
              <a:ext cx="2711669" cy="2575034"/>
            </a:xfrm>
            <a:prstGeom prst="ellipse">
              <a:avLst/>
            </a:prstGeom>
            <a:gradFill flip="none" rotWithShape="1">
              <a:gsLst>
                <a:gs pos="0">
                  <a:schemeClr val="accent5"/>
                </a:gs>
                <a:gs pos="50000">
                  <a:schemeClr val="bg1"/>
                </a:gs>
                <a:gs pos="100000">
                  <a:schemeClr val="accent5">
                    <a:lumMod val="7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1" lang="ja-JP" altLang="en-US" sz="2954" dirty="0">
                  <a:solidFill>
                    <a:prstClr val="black"/>
                  </a:solidFill>
                  <a:latin typeface="BIZ UDPゴシック" panose="020B0400000000000000" pitchFamily="50" charset="-128"/>
                  <a:ea typeface="BIZ UDPゴシック" panose="020B0400000000000000" pitchFamily="50" charset="-128"/>
                </a:rPr>
                <a:t>群れの経営</a:t>
              </a:r>
            </a:p>
          </p:txBody>
        </p:sp>
        <p:sp>
          <p:nvSpPr>
            <p:cNvPr id="4" name="楕円 3">
              <a:extLst>
                <a:ext uri="{FF2B5EF4-FFF2-40B4-BE49-F238E27FC236}">
                  <a16:creationId xmlns:a16="http://schemas.microsoft.com/office/drawing/2014/main" id="{3AE8B8CC-B08C-A741-8270-91ACDDB1A39B}"/>
                </a:ext>
              </a:extLst>
            </p:cNvPr>
            <p:cNvSpPr/>
            <p:nvPr/>
          </p:nvSpPr>
          <p:spPr>
            <a:xfrm>
              <a:off x="1802032" y="3704273"/>
              <a:ext cx="2711669" cy="2575034"/>
            </a:xfrm>
            <a:prstGeom prst="ellipse">
              <a:avLst/>
            </a:prstGeom>
            <a:gradFill flip="none" rotWithShape="1">
              <a:gsLst>
                <a:gs pos="0">
                  <a:schemeClr val="accent2"/>
                </a:gs>
                <a:gs pos="50000">
                  <a:schemeClr val="bg1"/>
                </a:gs>
                <a:gs pos="100000">
                  <a:schemeClr val="accent2">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1" lang="ja-JP" altLang="en-US" sz="2954" dirty="0">
                  <a:solidFill>
                    <a:sysClr val="windowText" lastClr="000000"/>
                  </a:solidFill>
                  <a:latin typeface="BIZ UDPゴシック" panose="020B0400000000000000" pitchFamily="50" charset="-128"/>
                  <a:ea typeface="BIZ UDPゴシック" panose="020B0400000000000000" pitchFamily="50" charset="-128"/>
                </a:rPr>
                <a:t>三角錐ビジネスモデル</a:t>
              </a:r>
            </a:p>
          </p:txBody>
        </p:sp>
        <p:sp>
          <p:nvSpPr>
            <p:cNvPr id="6" name="楕円 5">
              <a:extLst>
                <a:ext uri="{FF2B5EF4-FFF2-40B4-BE49-F238E27FC236}">
                  <a16:creationId xmlns:a16="http://schemas.microsoft.com/office/drawing/2014/main" id="{AF40CB52-BF2C-8C1B-B2D9-8F09D488B143}"/>
                </a:ext>
              </a:extLst>
            </p:cNvPr>
            <p:cNvSpPr/>
            <p:nvPr/>
          </p:nvSpPr>
          <p:spPr>
            <a:xfrm>
              <a:off x="4953000" y="3704273"/>
              <a:ext cx="2711669" cy="2575034"/>
            </a:xfrm>
            <a:prstGeom prst="ellipse">
              <a:avLst/>
            </a:prstGeom>
            <a:gradFill flip="none" rotWithShape="1">
              <a:gsLst>
                <a:gs pos="0">
                  <a:schemeClr val="accent4">
                    <a:lumMod val="60000"/>
                    <a:lumOff val="40000"/>
                  </a:schemeClr>
                </a:gs>
                <a:gs pos="50000">
                  <a:schemeClr val="bg1"/>
                </a:gs>
                <a:gs pos="100000">
                  <a:schemeClr val="accent4">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1" lang="ja-JP" altLang="en-US" sz="2462" dirty="0">
                  <a:solidFill>
                    <a:prstClr val="black"/>
                  </a:solidFill>
                  <a:latin typeface="BIZ UDPゴシック" panose="020B0400000000000000" pitchFamily="50" charset="-128"/>
                  <a:ea typeface="BIZ UDPゴシック" panose="020B0400000000000000" pitchFamily="50" charset="-128"/>
                </a:rPr>
                <a:t>バーチャルカンパニー構想</a:t>
              </a:r>
            </a:p>
          </p:txBody>
        </p:sp>
      </p:grpSp>
      <p:sp>
        <p:nvSpPr>
          <p:cNvPr id="9" name="タイトル 1">
            <a:extLst>
              <a:ext uri="{FF2B5EF4-FFF2-40B4-BE49-F238E27FC236}">
                <a16:creationId xmlns:a16="http://schemas.microsoft.com/office/drawing/2014/main" id="{DC6E9268-66F7-E9BC-B4FD-1CB70DF24FE9}"/>
              </a:ext>
            </a:extLst>
          </p:cNvPr>
          <p:cNvSpPr txBox="1">
            <a:spLocks noGrp="1"/>
          </p:cNvSpPr>
          <p:nvPr>
            <p:ph type="title"/>
          </p:nvPr>
        </p:nvSpPr>
        <p:spPr>
          <a:xfrm>
            <a:off x="0" y="-791308"/>
            <a:ext cx="12192000" cy="1019077"/>
          </a:xfrm>
          <a:prstGeom prst="rect">
            <a:avLst/>
          </a:prstGeom>
          <a:solidFill>
            <a:schemeClr val="accent1"/>
          </a:solidFill>
        </p:spPr>
        <p:txBody>
          <a:bodyPr vert="horz" lIns="112542" tIns="56271" rIns="112542" bIns="56271"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954" b="1" dirty="0">
                <a:solidFill>
                  <a:schemeClr val="bg1"/>
                </a:solidFill>
                <a:latin typeface="BIZ UDPゴシック" panose="020B0400000000000000" pitchFamily="50" charset="-128"/>
                <a:ea typeface="BIZ UDPゴシック" panose="020B0400000000000000" pitchFamily="50" charset="-128"/>
              </a:rPr>
              <a:t>ビジネスモデル・群れの経営</a:t>
            </a:r>
          </a:p>
        </p:txBody>
      </p:sp>
      <p:sp>
        <p:nvSpPr>
          <p:cNvPr id="5" name="スライド番号プレースホルダー 4">
            <a:extLst>
              <a:ext uri="{FF2B5EF4-FFF2-40B4-BE49-F238E27FC236}">
                <a16:creationId xmlns:a16="http://schemas.microsoft.com/office/drawing/2014/main" id="{15301396-C8FF-9A00-F001-8B8024C3E03B}"/>
              </a:ext>
            </a:extLst>
          </p:cNvPr>
          <p:cNvSpPr>
            <a:spLocks noGrp="1"/>
          </p:cNvSpPr>
          <p:nvPr>
            <p:ph type="sldNum" sz="quarter" idx="12"/>
          </p:nvPr>
        </p:nvSpPr>
        <p:spPr/>
        <p:txBody>
          <a:bodyPr/>
          <a:lstStyle/>
          <a:p>
            <a:fld id="{3ED13470-5F3C-4ECE-B305-1F28BEA3C5A9}" type="slidenum">
              <a:rPr kumimoji="1" lang="ja-JP" altLang="en-US" smtClean="0"/>
              <a:t>18</a:t>
            </a:fld>
            <a:endParaRPr kumimoji="1" lang="ja-JP" altLang="en-US"/>
          </a:p>
        </p:txBody>
      </p:sp>
    </p:spTree>
    <p:extLst>
      <p:ext uri="{BB962C8B-B14F-4D97-AF65-F5344CB8AC3E}">
        <p14:creationId xmlns:p14="http://schemas.microsoft.com/office/powerpoint/2010/main" val="4103936610"/>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17129D-F684-4137-9251-49E4F5269B0C}"/>
              </a:ext>
            </a:extLst>
          </p:cNvPr>
          <p:cNvSpPr>
            <a:spLocks noGrp="1"/>
          </p:cNvSpPr>
          <p:nvPr>
            <p:ph type="title"/>
          </p:nvPr>
        </p:nvSpPr>
        <p:spPr>
          <a:xfrm>
            <a:off x="1536717" y="52178"/>
            <a:ext cx="9144000" cy="660066"/>
          </a:xfrm>
          <a:noFill/>
        </p:spPr>
        <p:txBody>
          <a:bodyPr>
            <a:noAutofit/>
          </a:bodyPr>
          <a:lstStyle/>
          <a:p>
            <a:pPr algn="ctr"/>
            <a:r>
              <a:rPr lang="ja-JP" altLang="en-US" sz="3600" dirty="0">
                <a:latin typeface="BIZ UDPゴシック" panose="020B0400000000000000" pitchFamily="50" charset="-128"/>
                <a:ea typeface="BIZ UDPゴシック" panose="020B0400000000000000" pitchFamily="50" charset="-128"/>
              </a:rPr>
              <a:t>　</a:t>
            </a:r>
            <a:r>
              <a:rPr lang="en-US" altLang="ja-JP" sz="3600" dirty="0">
                <a:latin typeface="BIZ UDPゴシック" panose="020B0400000000000000" pitchFamily="50" charset="-128"/>
                <a:ea typeface="BIZ UDPゴシック" panose="020B0400000000000000" pitchFamily="50" charset="-128"/>
              </a:rPr>
              <a:t>FEC</a:t>
            </a:r>
            <a:r>
              <a:rPr lang="ja-JP" altLang="en-US" sz="3600" dirty="0">
                <a:latin typeface="BIZ UDPゴシック" panose="020B0400000000000000" pitchFamily="50" charset="-128"/>
                <a:ea typeface="BIZ UDPゴシック" panose="020B0400000000000000" pitchFamily="50" charset="-128"/>
              </a:rPr>
              <a:t>全国サービスネットワーク</a:t>
            </a:r>
            <a:endParaRPr lang="ja-JP" altLang="en-US" sz="4000" dirty="0">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384E991E-C587-46FE-9FA1-403E09F03460}"/>
              </a:ext>
            </a:extLst>
          </p:cNvPr>
          <p:cNvSpPr>
            <a:spLocks noGrp="1"/>
          </p:cNvSpPr>
          <p:nvPr>
            <p:ph idx="1"/>
          </p:nvPr>
        </p:nvSpPr>
        <p:spPr>
          <a:xfrm>
            <a:off x="307220" y="615807"/>
            <a:ext cx="11602994" cy="980657"/>
          </a:xfrm>
        </p:spPr>
        <p:txBody>
          <a:bodyPr>
            <a:normAutofit/>
          </a:bodyPr>
          <a:lstStyle/>
          <a:p>
            <a:pPr marL="0" indent="0" algn="ctr">
              <a:lnSpc>
                <a:spcPts val="3300"/>
              </a:lnSpc>
              <a:buNone/>
            </a:pPr>
            <a:r>
              <a:rPr lang="en-US" altLang="ja-JP" sz="2400" dirty="0">
                <a:latin typeface="BIZ UDPゴシック" panose="020B0400000000000000" pitchFamily="50" charset="-128"/>
                <a:ea typeface="BIZ UDPゴシック" panose="020B0400000000000000" pitchFamily="50" charset="-128"/>
              </a:rPr>
              <a:t>『</a:t>
            </a:r>
            <a:r>
              <a:rPr lang="ja-JP" altLang="en-US" sz="2400" dirty="0">
                <a:latin typeface="BIZ UDPゴシック" panose="020B0400000000000000" pitchFamily="50" charset="-128"/>
                <a:ea typeface="BIZ UDPゴシック" panose="020B0400000000000000" pitchFamily="50" charset="-128"/>
              </a:rPr>
              <a:t>群れの経営</a:t>
            </a:r>
            <a:r>
              <a:rPr lang="en-US" altLang="ja-JP" sz="2400" dirty="0">
                <a:latin typeface="BIZ UDPゴシック" panose="020B0400000000000000" pitchFamily="50" charset="-128"/>
                <a:ea typeface="BIZ UDPゴシック" panose="020B0400000000000000" pitchFamily="50" charset="-128"/>
              </a:rPr>
              <a:t>』</a:t>
            </a:r>
            <a:r>
              <a:rPr lang="ja-JP" altLang="en-US" sz="2400" dirty="0">
                <a:latin typeface="BIZ UDPゴシック" panose="020B0400000000000000" pitchFamily="50" charset="-128"/>
                <a:ea typeface="BIZ UDPゴシック" panose="020B0400000000000000" pitchFamily="50" charset="-128"/>
              </a:rPr>
              <a:t>に賛同して参加した全国の専門技術サービス店。</a:t>
            </a:r>
            <a:br>
              <a:rPr lang="en-US" altLang="ja-JP" sz="2400" dirty="0">
                <a:latin typeface="BIZ UDPゴシック" panose="020B0400000000000000" pitchFamily="50" charset="-128"/>
                <a:ea typeface="BIZ UDPゴシック" panose="020B0400000000000000" pitchFamily="50" charset="-128"/>
              </a:rPr>
            </a:br>
            <a:r>
              <a:rPr lang="en-US" altLang="ja-JP" sz="2400" dirty="0">
                <a:latin typeface="BIZ UDPゴシック" panose="020B0400000000000000" pitchFamily="50" charset="-128"/>
                <a:ea typeface="BIZ UDPゴシック" panose="020B0400000000000000" pitchFamily="50" charset="-128"/>
              </a:rPr>
              <a:t>2020</a:t>
            </a:r>
            <a:r>
              <a:rPr lang="ja-JP" altLang="en-US" sz="2400" dirty="0">
                <a:latin typeface="BIZ UDPゴシック" panose="020B0400000000000000" pitchFamily="50" charset="-128"/>
                <a:ea typeface="BIZ UDPゴシック" panose="020B0400000000000000" pitchFamily="50" charset="-128"/>
              </a:rPr>
              <a:t>年</a:t>
            </a:r>
            <a:r>
              <a:rPr lang="en-US" altLang="ja-JP" sz="2400" dirty="0">
                <a:latin typeface="BIZ UDPゴシック" panose="020B0400000000000000" pitchFamily="50" charset="-128"/>
                <a:ea typeface="BIZ UDPゴシック" panose="020B0400000000000000" pitchFamily="50" charset="-128"/>
              </a:rPr>
              <a:t>10</a:t>
            </a:r>
            <a:r>
              <a:rPr lang="ja-JP" altLang="en-US" sz="2400" dirty="0">
                <a:latin typeface="BIZ UDPゴシック" panose="020B0400000000000000" pitchFamily="50" charset="-128"/>
                <a:ea typeface="BIZ UDPゴシック" panose="020B0400000000000000" pitchFamily="50" charset="-128"/>
              </a:rPr>
              <a:t>月現在１８社。最終的に各都道府県に１社の設定が目標。</a:t>
            </a:r>
          </a:p>
        </p:txBody>
      </p:sp>
      <p:pic>
        <p:nvPicPr>
          <p:cNvPr id="7" name="図 6" descr="マップ&#10;&#10;自動的に生成された説明">
            <a:extLst>
              <a:ext uri="{FF2B5EF4-FFF2-40B4-BE49-F238E27FC236}">
                <a16:creationId xmlns:a16="http://schemas.microsoft.com/office/drawing/2014/main" id="{2DAE5AA1-A6FE-4F13-8FAB-25C9775364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3908" y="1505554"/>
            <a:ext cx="5476090" cy="5327956"/>
          </a:xfrm>
          <a:prstGeom prst="rect">
            <a:avLst/>
          </a:prstGeom>
        </p:spPr>
      </p:pic>
      <p:graphicFrame>
        <p:nvGraphicFramePr>
          <p:cNvPr id="4" name="表 4">
            <a:extLst>
              <a:ext uri="{FF2B5EF4-FFF2-40B4-BE49-F238E27FC236}">
                <a16:creationId xmlns:a16="http://schemas.microsoft.com/office/drawing/2014/main" id="{D65E5AFD-C871-4B2E-A75D-DFFA90372F86}"/>
              </a:ext>
            </a:extLst>
          </p:cNvPr>
          <p:cNvGraphicFramePr>
            <a:graphicFrameLocks noGrp="1"/>
          </p:cNvGraphicFramePr>
          <p:nvPr>
            <p:extLst>
              <p:ext uri="{D42A27DB-BD31-4B8C-83A1-F6EECF244321}">
                <p14:modId xmlns:p14="http://schemas.microsoft.com/office/powerpoint/2010/main" val="1253549678"/>
              </p:ext>
            </p:extLst>
          </p:nvPr>
        </p:nvGraphicFramePr>
        <p:xfrm>
          <a:off x="6576686" y="1477875"/>
          <a:ext cx="4982687" cy="5327947"/>
        </p:xfrm>
        <a:graphic>
          <a:graphicData uri="http://schemas.openxmlformats.org/drawingml/2006/table">
            <a:tbl>
              <a:tblPr firstRow="1" bandRow="1">
                <a:tableStyleId>{5C22544A-7EE6-4342-B048-85BDC9FD1C3A}</a:tableStyleId>
              </a:tblPr>
              <a:tblGrid>
                <a:gridCol w="512997">
                  <a:extLst>
                    <a:ext uri="{9D8B030D-6E8A-4147-A177-3AD203B41FA5}">
                      <a16:colId xmlns:a16="http://schemas.microsoft.com/office/drawing/2014/main" val="2450328262"/>
                    </a:ext>
                  </a:extLst>
                </a:gridCol>
                <a:gridCol w="3064571">
                  <a:extLst>
                    <a:ext uri="{9D8B030D-6E8A-4147-A177-3AD203B41FA5}">
                      <a16:colId xmlns:a16="http://schemas.microsoft.com/office/drawing/2014/main" val="762001586"/>
                    </a:ext>
                  </a:extLst>
                </a:gridCol>
                <a:gridCol w="1405119">
                  <a:extLst>
                    <a:ext uri="{9D8B030D-6E8A-4147-A177-3AD203B41FA5}">
                      <a16:colId xmlns:a16="http://schemas.microsoft.com/office/drawing/2014/main" val="2710316414"/>
                    </a:ext>
                  </a:extLst>
                </a:gridCol>
              </a:tblGrid>
              <a:tr h="287207">
                <a:tc>
                  <a:txBody>
                    <a:bodyPr/>
                    <a:lstStyle/>
                    <a:p>
                      <a:pPr algn="ctr"/>
                      <a:endParaRPr kumimoji="1" lang="ja-JP" altLang="en-US" sz="1400" dirty="0"/>
                    </a:p>
                  </a:txBody>
                  <a:tcPr marL="36000" marR="36000" marT="0" marB="0" anchor="ctr"/>
                </a:tc>
                <a:tc>
                  <a:txBody>
                    <a:bodyPr/>
                    <a:lstStyle/>
                    <a:p>
                      <a:pPr algn="ctr"/>
                      <a:r>
                        <a:rPr kumimoji="1" lang="ja-JP" altLang="en-US" sz="1400" dirty="0"/>
                        <a:t>サービスネットワーク会社</a:t>
                      </a:r>
                    </a:p>
                  </a:txBody>
                  <a:tcPr marL="36000" marR="36000" marT="0" marB="0" anchor="ctr"/>
                </a:tc>
                <a:tc>
                  <a:txBody>
                    <a:bodyPr/>
                    <a:lstStyle/>
                    <a:p>
                      <a:pPr algn="ctr"/>
                      <a:r>
                        <a:rPr kumimoji="1" lang="ja-JP" altLang="en-US" sz="1400" dirty="0"/>
                        <a:t>本社</a:t>
                      </a:r>
                    </a:p>
                  </a:txBody>
                  <a:tcPr marL="36000" marR="36000" marT="0" marB="0" anchor="ctr"/>
                </a:tc>
                <a:extLst>
                  <a:ext uri="{0D108BD9-81ED-4DB2-BD59-A6C34878D82A}">
                    <a16:rowId xmlns:a16="http://schemas.microsoft.com/office/drawing/2014/main" val="3452792589"/>
                  </a:ext>
                </a:extLst>
              </a:tr>
              <a:tr h="272006">
                <a:tc>
                  <a:txBody>
                    <a:bodyPr/>
                    <a:lstStyle/>
                    <a:p>
                      <a:pPr algn="ctr"/>
                      <a:r>
                        <a:rPr kumimoji="1" lang="ja-JP" altLang="en-US" sz="1200" dirty="0"/>
                        <a:t>１</a:t>
                      </a:r>
                    </a:p>
                  </a:txBody>
                  <a:tcPr marL="36000" marR="36000" marT="0" marB="0" anchor="ctr"/>
                </a:tc>
                <a:tc>
                  <a:txBody>
                    <a:bodyPr/>
                    <a:lstStyle/>
                    <a:p>
                      <a:r>
                        <a:rPr kumimoji="1" lang="ja-JP" altLang="en-US" sz="1200" dirty="0"/>
                        <a:t>株式会社ウチダ電商</a:t>
                      </a:r>
                    </a:p>
                  </a:txBody>
                  <a:tcPr marL="36000" marR="36000" marT="0" marB="0" anchor="ctr"/>
                </a:tc>
                <a:tc>
                  <a:txBody>
                    <a:bodyPr/>
                    <a:lstStyle/>
                    <a:p>
                      <a:pPr algn="ctr"/>
                      <a:r>
                        <a:rPr kumimoji="1" lang="ja-JP" altLang="en-US" sz="1200" dirty="0"/>
                        <a:t>北海道</a:t>
                      </a:r>
                    </a:p>
                  </a:txBody>
                  <a:tcPr marL="36000" marR="36000" marT="0" marB="0" anchor="ctr"/>
                </a:tc>
                <a:extLst>
                  <a:ext uri="{0D108BD9-81ED-4DB2-BD59-A6C34878D82A}">
                    <a16:rowId xmlns:a16="http://schemas.microsoft.com/office/drawing/2014/main" val="3526556481"/>
                  </a:ext>
                </a:extLst>
              </a:tr>
              <a:tr h="272006">
                <a:tc>
                  <a:txBody>
                    <a:bodyPr/>
                    <a:lstStyle/>
                    <a:p>
                      <a:pPr algn="ctr"/>
                      <a:r>
                        <a:rPr kumimoji="1" lang="ja-JP" altLang="en-US" sz="1200" dirty="0"/>
                        <a:t>２</a:t>
                      </a:r>
                    </a:p>
                  </a:txBody>
                  <a:tcPr marL="36000" marR="36000" marT="0" marB="0" anchor="ctr"/>
                </a:tc>
                <a:tc>
                  <a:txBody>
                    <a:bodyPr/>
                    <a:lstStyle/>
                    <a:p>
                      <a:r>
                        <a:rPr kumimoji="1" lang="ja-JP" altLang="en-US" sz="1200" dirty="0"/>
                        <a:t>株式会社システムズ</a:t>
                      </a:r>
                    </a:p>
                  </a:txBody>
                  <a:tcPr marL="36000" marR="36000" marT="0" marB="0" anchor="ctr"/>
                </a:tc>
                <a:tc>
                  <a:txBody>
                    <a:bodyPr/>
                    <a:lstStyle/>
                    <a:p>
                      <a:pPr algn="ctr"/>
                      <a:r>
                        <a:rPr kumimoji="1" lang="ja-JP" altLang="en-US" sz="1200" dirty="0"/>
                        <a:t>宮城</a:t>
                      </a:r>
                    </a:p>
                  </a:txBody>
                  <a:tcPr marL="36000" marR="36000" marT="0" marB="0" anchor="ctr"/>
                </a:tc>
                <a:extLst>
                  <a:ext uri="{0D108BD9-81ED-4DB2-BD59-A6C34878D82A}">
                    <a16:rowId xmlns:a16="http://schemas.microsoft.com/office/drawing/2014/main" val="20365627"/>
                  </a:ext>
                </a:extLst>
              </a:tr>
              <a:tr h="349247">
                <a:tc>
                  <a:txBody>
                    <a:bodyPr/>
                    <a:lstStyle/>
                    <a:p>
                      <a:pPr algn="ctr"/>
                      <a:r>
                        <a:rPr kumimoji="1" lang="ja-JP" altLang="en-US" sz="1200" dirty="0"/>
                        <a:t>３</a:t>
                      </a:r>
                    </a:p>
                  </a:txBody>
                  <a:tcPr marL="36000" marR="36000" marT="0" marB="0" anchor="ctr"/>
                </a:tc>
                <a:tc>
                  <a:txBody>
                    <a:bodyPr/>
                    <a:lstStyle/>
                    <a:p>
                      <a:r>
                        <a:rPr kumimoji="1" lang="ja-JP" altLang="en-US" sz="1200" dirty="0"/>
                        <a:t>株式会社福島映機サービス</a:t>
                      </a:r>
                    </a:p>
                  </a:txBody>
                  <a:tcPr marL="36000" marR="36000" marT="0" marB="0" anchor="ctr"/>
                </a:tc>
                <a:tc>
                  <a:txBody>
                    <a:bodyPr/>
                    <a:lstStyle/>
                    <a:p>
                      <a:pPr algn="ctr"/>
                      <a:r>
                        <a:rPr kumimoji="1" lang="ja-JP" altLang="en-US" sz="1200" dirty="0"/>
                        <a:t>福島</a:t>
                      </a:r>
                    </a:p>
                  </a:txBody>
                  <a:tcPr marL="36000" marR="36000" marT="0" marB="0" anchor="ctr"/>
                </a:tc>
                <a:extLst>
                  <a:ext uri="{0D108BD9-81ED-4DB2-BD59-A6C34878D82A}">
                    <a16:rowId xmlns:a16="http://schemas.microsoft.com/office/drawing/2014/main" val="1793991646"/>
                  </a:ext>
                </a:extLst>
              </a:tr>
              <a:tr h="272006">
                <a:tc>
                  <a:txBody>
                    <a:bodyPr/>
                    <a:lstStyle/>
                    <a:p>
                      <a:pPr algn="ctr"/>
                      <a:r>
                        <a:rPr kumimoji="1" lang="ja-JP" altLang="en-US" sz="1200" dirty="0"/>
                        <a:t>４</a:t>
                      </a:r>
                    </a:p>
                  </a:txBody>
                  <a:tcPr marL="36000" marR="36000" marT="0" marB="0" anchor="ctr"/>
                </a:tc>
                <a:tc>
                  <a:txBody>
                    <a:bodyPr/>
                    <a:lstStyle/>
                    <a:p>
                      <a:r>
                        <a:rPr kumimoji="1" lang="ja-JP" altLang="en-US" sz="1200" dirty="0"/>
                        <a:t>長野県防災システム株式会社</a:t>
                      </a:r>
                    </a:p>
                  </a:txBody>
                  <a:tcPr marL="36000" marR="36000" marT="0" marB="0" anchor="ctr"/>
                </a:tc>
                <a:tc>
                  <a:txBody>
                    <a:bodyPr/>
                    <a:lstStyle/>
                    <a:p>
                      <a:pPr algn="ctr"/>
                      <a:r>
                        <a:rPr kumimoji="1" lang="ja-JP" altLang="en-US" sz="1200" dirty="0"/>
                        <a:t>長野</a:t>
                      </a:r>
                    </a:p>
                  </a:txBody>
                  <a:tcPr marL="36000" marR="36000" marT="0" marB="0" anchor="ctr"/>
                </a:tc>
                <a:extLst>
                  <a:ext uri="{0D108BD9-81ED-4DB2-BD59-A6C34878D82A}">
                    <a16:rowId xmlns:a16="http://schemas.microsoft.com/office/drawing/2014/main" val="1260657013"/>
                  </a:ext>
                </a:extLst>
              </a:tr>
              <a:tr h="272006">
                <a:tc>
                  <a:txBody>
                    <a:bodyPr/>
                    <a:lstStyle/>
                    <a:p>
                      <a:pPr algn="ctr"/>
                      <a:r>
                        <a:rPr kumimoji="1" lang="ja-JP" altLang="en-US" sz="1200" dirty="0"/>
                        <a:t>５</a:t>
                      </a:r>
                    </a:p>
                  </a:txBody>
                  <a:tcPr marL="36000" marR="36000" marT="0" marB="0" anchor="ctr"/>
                </a:tc>
                <a:tc>
                  <a:txBody>
                    <a:bodyPr/>
                    <a:lstStyle/>
                    <a:p>
                      <a:r>
                        <a:rPr kumimoji="1" lang="ja-JP" altLang="en-US" sz="1200" dirty="0"/>
                        <a:t>大和電建株式会社</a:t>
                      </a:r>
                    </a:p>
                  </a:txBody>
                  <a:tcPr marL="36000" marR="36000" marT="0" marB="0" anchor="ctr"/>
                </a:tc>
                <a:tc>
                  <a:txBody>
                    <a:bodyPr/>
                    <a:lstStyle/>
                    <a:p>
                      <a:pPr algn="ctr"/>
                      <a:r>
                        <a:rPr kumimoji="1" lang="ja-JP" altLang="en-US" sz="1200" dirty="0"/>
                        <a:t>福井</a:t>
                      </a:r>
                    </a:p>
                  </a:txBody>
                  <a:tcPr marL="36000" marR="36000" marT="0" marB="0" anchor="ctr"/>
                </a:tc>
                <a:extLst>
                  <a:ext uri="{0D108BD9-81ED-4DB2-BD59-A6C34878D82A}">
                    <a16:rowId xmlns:a16="http://schemas.microsoft.com/office/drawing/2014/main" val="1767825876"/>
                  </a:ext>
                </a:extLst>
              </a:tr>
              <a:tr h="272006">
                <a:tc>
                  <a:txBody>
                    <a:bodyPr/>
                    <a:lstStyle/>
                    <a:p>
                      <a:pPr algn="ctr"/>
                      <a:r>
                        <a:rPr kumimoji="1" lang="ja-JP" altLang="en-US" sz="1200" dirty="0"/>
                        <a:t>６</a:t>
                      </a:r>
                    </a:p>
                  </a:txBody>
                  <a:tcPr marL="36000" marR="36000" marT="0" marB="0" anchor="ctr"/>
                </a:tc>
                <a:tc>
                  <a:txBody>
                    <a:bodyPr/>
                    <a:lstStyle/>
                    <a:p>
                      <a:r>
                        <a:rPr kumimoji="1" lang="ja-JP" altLang="en-US" sz="1200" dirty="0"/>
                        <a:t>株式会社電音システム</a:t>
                      </a:r>
                    </a:p>
                  </a:txBody>
                  <a:tcPr marL="36000" marR="36000" marT="0" marB="0" anchor="ctr"/>
                </a:tc>
                <a:tc>
                  <a:txBody>
                    <a:bodyPr/>
                    <a:lstStyle/>
                    <a:p>
                      <a:pPr algn="ctr"/>
                      <a:r>
                        <a:rPr kumimoji="1" lang="ja-JP" altLang="en-US" sz="1200" dirty="0"/>
                        <a:t>愛知</a:t>
                      </a:r>
                    </a:p>
                  </a:txBody>
                  <a:tcPr marL="36000" marR="36000" marT="0" marB="0" anchor="ctr"/>
                </a:tc>
                <a:extLst>
                  <a:ext uri="{0D108BD9-81ED-4DB2-BD59-A6C34878D82A}">
                    <a16:rowId xmlns:a16="http://schemas.microsoft.com/office/drawing/2014/main" val="1950091078"/>
                  </a:ext>
                </a:extLst>
              </a:tr>
              <a:tr h="272006">
                <a:tc>
                  <a:txBody>
                    <a:bodyPr/>
                    <a:lstStyle/>
                    <a:p>
                      <a:pPr algn="ctr"/>
                      <a:r>
                        <a:rPr kumimoji="1" lang="ja-JP" altLang="en-US" sz="1200" dirty="0"/>
                        <a:t>７</a:t>
                      </a:r>
                    </a:p>
                  </a:txBody>
                  <a:tcPr marL="36000" marR="36000" marT="0" marB="0" anchor="ctr"/>
                </a:tc>
                <a:tc>
                  <a:txBody>
                    <a:bodyPr/>
                    <a:lstStyle/>
                    <a:p>
                      <a:r>
                        <a:rPr kumimoji="1" lang="ja-JP" altLang="en-US" sz="1200" dirty="0"/>
                        <a:t>株式会社カズデン</a:t>
                      </a:r>
                    </a:p>
                  </a:txBody>
                  <a:tcPr marL="36000" marR="36000" marT="0" marB="0" anchor="ctr"/>
                </a:tc>
                <a:tc>
                  <a:txBody>
                    <a:bodyPr/>
                    <a:lstStyle/>
                    <a:p>
                      <a:pPr algn="ctr"/>
                      <a:r>
                        <a:rPr kumimoji="1" lang="ja-JP" altLang="en-US" sz="1200" dirty="0"/>
                        <a:t>三重</a:t>
                      </a:r>
                    </a:p>
                  </a:txBody>
                  <a:tcPr marL="36000" marR="36000" marT="0" marB="0" anchor="ctr"/>
                </a:tc>
                <a:extLst>
                  <a:ext uri="{0D108BD9-81ED-4DB2-BD59-A6C34878D82A}">
                    <a16:rowId xmlns:a16="http://schemas.microsoft.com/office/drawing/2014/main" val="867547803"/>
                  </a:ext>
                </a:extLst>
              </a:tr>
              <a:tr h="272006">
                <a:tc>
                  <a:txBody>
                    <a:bodyPr/>
                    <a:lstStyle/>
                    <a:p>
                      <a:pPr algn="ctr"/>
                      <a:r>
                        <a:rPr kumimoji="1" lang="ja-JP" altLang="en-US" sz="1200" dirty="0"/>
                        <a:t>８</a:t>
                      </a:r>
                    </a:p>
                  </a:txBody>
                  <a:tcPr marL="36000" marR="36000" marT="0" marB="0" anchor="ctr"/>
                </a:tc>
                <a:tc>
                  <a:txBody>
                    <a:bodyPr/>
                    <a:lstStyle/>
                    <a:p>
                      <a:r>
                        <a:rPr kumimoji="1" lang="ja-JP" altLang="en-US" sz="1200" dirty="0"/>
                        <a:t>東洋技研株式会社</a:t>
                      </a:r>
                    </a:p>
                  </a:txBody>
                  <a:tcPr marL="36000" marR="36000" marT="0" marB="0" anchor="ctr"/>
                </a:tc>
                <a:tc>
                  <a:txBody>
                    <a:bodyPr/>
                    <a:lstStyle/>
                    <a:p>
                      <a:pPr algn="ctr"/>
                      <a:r>
                        <a:rPr kumimoji="1" lang="ja-JP" altLang="en-US" sz="1200" dirty="0"/>
                        <a:t>大阪</a:t>
                      </a:r>
                    </a:p>
                  </a:txBody>
                  <a:tcPr marL="36000" marR="36000" marT="0" marB="0" anchor="ctr"/>
                </a:tc>
                <a:extLst>
                  <a:ext uri="{0D108BD9-81ED-4DB2-BD59-A6C34878D82A}">
                    <a16:rowId xmlns:a16="http://schemas.microsoft.com/office/drawing/2014/main" val="547588201"/>
                  </a:ext>
                </a:extLst>
              </a:tr>
              <a:tr h="272006">
                <a:tc>
                  <a:txBody>
                    <a:bodyPr/>
                    <a:lstStyle/>
                    <a:p>
                      <a:pPr algn="ctr"/>
                      <a:r>
                        <a:rPr kumimoji="1" lang="ja-JP" altLang="en-US" sz="1200" dirty="0"/>
                        <a:t>９</a:t>
                      </a:r>
                    </a:p>
                  </a:txBody>
                  <a:tcPr marL="36000" marR="36000" marT="0" marB="0" anchor="ctr"/>
                </a:tc>
                <a:tc>
                  <a:txBody>
                    <a:bodyPr/>
                    <a:lstStyle/>
                    <a:p>
                      <a:r>
                        <a:rPr kumimoji="1" lang="ja-JP" altLang="en-US" sz="1200" dirty="0"/>
                        <a:t>株式会社プロサウンド</a:t>
                      </a:r>
                    </a:p>
                  </a:txBody>
                  <a:tcPr marL="36000" marR="36000" marT="0" marB="0" anchor="ctr"/>
                </a:tc>
                <a:tc>
                  <a:txBody>
                    <a:bodyPr/>
                    <a:lstStyle/>
                    <a:p>
                      <a:pPr algn="ctr"/>
                      <a:r>
                        <a:rPr kumimoji="1" lang="ja-JP" altLang="en-US" sz="1200" dirty="0"/>
                        <a:t>岡山</a:t>
                      </a:r>
                    </a:p>
                  </a:txBody>
                  <a:tcPr marL="36000" marR="36000" marT="0" marB="0" anchor="ctr"/>
                </a:tc>
                <a:extLst>
                  <a:ext uri="{0D108BD9-81ED-4DB2-BD59-A6C34878D82A}">
                    <a16:rowId xmlns:a16="http://schemas.microsoft.com/office/drawing/2014/main" val="133816174"/>
                  </a:ext>
                </a:extLst>
              </a:tr>
              <a:tr h="272006">
                <a:tc>
                  <a:txBody>
                    <a:bodyPr/>
                    <a:lstStyle/>
                    <a:p>
                      <a:pPr algn="ctr"/>
                      <a:r>
                        <a:rPr kumimoji="1" lang="ja-JP" altLang="en-US" sz="1200" dirty="0"/>
                        <a:t>１０</a:t>
                      </a:r>
                    </a:p>
                  </a:txBody>
                  <a:tcPr marL="36000" marR="36000" marT="0" marB="0" anchor="ctr"/>
                </a:tc>
                <a:tc>
                  <a:txBody>
                    <a:bodyPr/>
                    <a:lstStyle/>
                    <a:p>
                      <a:r>
                        <a:rPr kumimoji="1" lang="ja-JP" altLang="en-US" sz="1200" dirty="0"/>
                        <a:t>北辰映電株式会社</a:t>
                      </a:r>
                    </a:p>
                  </a:txBody>
                  <a:tcPr marL="36000" marR="36000" marT="0" marB="0" anchor="ctr"/>
                </a:tc>
                <a:tc>
                  <a:txBody>
                    <a:bodyPr/>
                    <a:lstStyle/>
                    <a:p>
                      <a:pPr algn="ctr"/>
                      <a:r>
                        <a:rPr kumimoji="1" lang="ja-JP" altLang="en-US" sz="1200" dirty="0"/>
                        <a:t>広島</a:t>
                      </a:r>
                    </a:p>
                  </a:txBody>
                  <a:tcPr marL="36000" marR="36000" marT="0" marB="0" anchor="ctr"/>
                </a:tc>
                <a:extLst>
                  <a:ext uri="{0D108BD9-81ED-4DB2-BD59-A6C34878D82A}">
                    <a16:rowId xmlns:a16="http://schemas.microsoft.com/office/drawing/2014/main" val="201803978"/>
                  </a:ext>
                </a:extLst>
              </a:tr>
              <a:tr h="272006">
                <a:tc>
                  <a:txBody>
                    <a:bodyPr/>
                    <a:lstStyle/>
                    <a:p>
                      <a:pPr algn="ctr"/>
                      <a:r>
                        <a:rPr kumimoji="1" lang="ja-JP" altLang="en-US" sz="1200" dirty="0"/>
                        <a:t>１１</a:t>
                      </a:r>
                    </a:p>
                  </a:txBody>
                  <a:tcPr marL="36000" marR="36000" marT="0" marB="0" anchor="ctr"/>
                </a:tc>
                <a:tc>
                  <a:txBody>
                    <a:bodyPr/>
                    <a:lstStyle/>
                    <a:p>
                      <a:r>
                        <a:rPr kumimoji="1" lang="ja-JP" altLang="en-US" sz="1200" dirty="0"/>
                        <a:t>山陽特機</a:t>
                      </a:r>
                    </a:p>
                  </a:txBody>
                  <a:tcPr marL="36000" marR="36000" marT="0" marB="0" anchor="ctr"/>
                </a:tc>
                <a:tc>
                  <a:txBody>
                    <a:bodyPr/>
                    <a:lstStyle/>
                    <a:p>
                      <a:pPr algn="ctr"/>
                      <a:r>
                        <a:rPr kumimoji="1" lang="ja-JP" altLang="en-US" sz="1200" dirty="0"/>
                        <a:t>山口</a:t>
                      </a:r>
                    </a:p>
                  </a:txBody>
                  <a:tcPr marL="36000" marR="36000" marT="0" marB="0" anchor="ctr"/>
                </a:tc>
                <a:extLst>
                  <a:ext uri="{0D108BD9-81ED-4DB2-BD59-A6C34878D82A}">
                    <a16:rowId xmlns:a16="http://schemas.microsoft.com/office/drawing/2014/main" val="322968682"/>
                  </a:ext>
                </a:extLst>
              </a:tr>
              <a:tr h="272006">
                <a:tc>
                  <a:txBody>
                    <a:bodyPr/>
                    <a:lstStyle/>
                    <a:p>
                      <a:pPr algn="ctr"/>
                      <a:r>
                        <a:rPr kumimoji="1" lang="ja-JP" altLang="en-US" sz="1200" dirty="0"/>
                        <a:t>１２</a:t>
                      </a:r>
                    </a:p>
                  </a:txBody>
                  <a:tcPr marL="36000" marR="36000" marT="0" marB="0" anchor="ctr"/>
                </a:tc>
                <a:tc>
                  <a:txBody>
                    <a:bodyPr/>
                    <a:lstStyle/>
                    <a:p>
                      <a:r>
                        <a:rPr kumimoji="1" lang="ja-JP" altLang="en-US" sz="1200" dirty="0"/>
                        <a:t>西日本サービス株式会社</a:t>
                      </a:r>
                    </a:p>
                  </a:txBody>
                  <a:tcPr marL="36000" marR="36000" marT="0" marB="0" anchor="ctr"/>
                </a:tc>
                <a:tc>
                  <a:txBody>
                    <a:bodyPr/>
                    <a:lstStyle/>
                    <a:p>
                      <a:pPr algn="ctr"/>
                      <a:r>
                        <a:rPr kumimoji="1" lang="ja-JP" altLang="en-US" sz="1200" dirty="0"/>
                        <a:t>香川</a:t>
                      </a:r>
                    </a:p>
                  </a:txBody>
                  <a:tcPr marL="36000" marR="36000" marT="0" marB="0" anchor="ctr"/>
                </a:tc>
                <a:extLst>
                  <a:ext uri="{0D108BD9-81ED-4DB2-BD59-A6C34878D82A}">
                    <a16:rowId xmlns:a16="http://schemas.microsoft.com/office/drawing/2014/main" val="3646452602"/>
                  </a:ext>
                </a:extLst>
              </a:tr>
              <a:tr h="272006">
                <a:tc>
                  <a:txBody>
                    <a:bodyPr/>
                    <a:lstStyle/>
                    <a:p>
                      <a:pPr algn="ctr"/>
                      <a:r>
                        <a:rPr kumimoji="1" lang="ja-JP" altLang="en-US" sz="1200" dirty="0"/>
                        <a:t>１３</a:t>
                      </a:r>
                    </a:p>
                  </a:txBody>
                  <a:tcPr marL="36000" marR="36000" marT="0" marB="0" anchor="ctr"/>
                </a:tc>
                <a:tc>
                  <a:txBody>
                    <a:bodyPr/>
                    <a:lstStyle/>
                    <a:p>
                      <a:r>
                        <a:rPr kumimoji="1" lang="ja-JP" altLang="en-US" sz="1200" dirty="0"/>
                        <a:t>株式会社松永通信</a:t>
                      </a:r>
                    </a:p>
                  </a:txBody>
                  <a:tcPr marL="36000" marR="36000" marT="0" marB="0" anchor="ctr"/>
                </a:tc>
                <a:tc>
                  <a:txBody>
                    <a:bodyPr/>
                    <a:lstStyle/>
                    <a:p>
                      <a:pPr algn="ctr"/>
                      <a:r>
                        <a:rPr kumimoji="1" lang="ja-JP" altLang="en-US" sz="1200" dirty="0"/>
                        <a:t>愛媛</a:t>
                      </a:r>
                    </a:p>
                  </a:txBody>
                  <a:tcPr marL="36000" marR="36000" marT="0" marB="0" anchor="ctr"/>
                </a:tc>
                <a:extLst>
                  <a:ext uri="{0D108BD9-81ED-4DB2-BD59-A6C34878D82A}">
                    <a16:rowId xmlns:a16="http://schemas.microsoft.com/office/drawing/2014/main" val="3477608834"/>
                  </a:ext>
                </a:extLst>
              </a:tr>
              <a:tr h="272006">
                <a:tc>
                  <a:txBody>
                    <a:bodyPr/>
                    <a:lstStyle/>
                    <a:p>
                      <a:pPr algn="ctr"/>
                      <a:r>
                        <a:rPr kumimoji="1" lang="ja-JP" altLang="en-US" sz="1200" dirty="0"/>
                        <a:t>１４</a:t>
                      </a:r>
                    </a:p>
                  </a:txBody>
                  <a:tcPr marL="36000" marR="36000" marT="0" marB="0" anchor="ctr"/>
                </a:tc>
                <a:tc>
                  <a:txBody>
                    <a:bodyPr/>
                    <a:lstStyle/>
                    <a:p>
                      <a:r>
                        <a:rPr kumimoji="1" lang="ja-JP" altLang="en-US" sz="1200" dirty="0"/>
                        <a:t>九州音楽放送株式会社</a:t>
                      </a:r>
                    </a:p>
                  </a:txBody>
                  <a:tcPr marL="36000" marR="36000" marT="0" marB="0" anchor="ctr"/>
                </a:tc>
                <a:tc>
                  <a:txBody>
                    <a:bodyPr/>
                    <a:lstStyle/>
                    <a:p>
                      <a:pPr algn="ctr"/>
                      <a:r>
                        <a:rPr kumimoji="1" lang="ja-JP" altLang="en-US" sz="1200" dirty="0"/>
                        <a:t>福岡</a:t>
                      </a:r>
                    </a:p>
                  </a:txBody>
                  <a:tcPr marL="36000" marR="36000" marT="0" marB="0" anchor="ctr"/>
                </a:tc>
                <a:extLst>
                  <a:ext uri="{0D108BD9-81ED-4DB2-BD59-A6C34878D82A}">
                    <a16:rowId xmlns:a16="http://schemas.microsoft.com/office/drawing/2014/main" val="1646149850"/>
                  </a:ext>
                </a:extLst>
              </a:tr>
              <a:tr h="339397">
                <a:tc>
                  <a:txBody>
                    <a:bodyPr/>
                    <a:lstStyle/>
                    <a:p>
                      <a:pPr algn="ctr"/>
                      <a:r>
                        <a:rPr kumimoji="1" lang="ja-JP" altLang="en-US" sz="1200" dirty="0"/>
                        <a:t>１５</a:t>
                      </a:r>
                    </a:p>
                  </a:txBody>
                  <a:tcPr marL="36000" marR="36000" marT="0" marB="0" anchor="ctr"/>
                </a:tc>
                <a:tc>
                  <a:txBody>
                    <a:bodyPr/>
                    <a:lstStyle/>
                    <a:p>
                      <a:r>
                        <a:rPr kumimoji="1" lang="ja-JP" altLang="en-US" sz="1200" dirty="0"/>
                        <a:t>株式会社アポロエンジニアリング</a:t>
                      </a:r>
                    </a:p>
                  </a:txBody>
                  <a:tcPr marL="36000" marR="36000" marT="0" marB="0" anchor="ctr"/>
                </a:tc>
                <a:tc>
                  <a:txBody>
                    <a:bodyPr/>
                    <a:lstStyle/>
                    <a:p>
                      <a:pPr algn="ctr"/>
                      <a:r>
                        <a:rPr kumimoji="1" lang="ja-JP" altLang="en-US" sz="1200" dirty="0"/>
                        <a:t>大分</a:t>
                      </a:r>
                    </a:p>
                  </a:txBody>
                  <a:tcPr marL="36000" marR="36000" marT="0" marB="0" anchor="ctr"/>
                </a:tc>
                <a:extLst>
                  <a:ext uri="{0D108BD9-81ED-4DB2-BD59-A6C34878D82A}">
                    <a16:rowId xmlns:a16="http://schemas.microsoft.com/office/drawing/2014/main" val="950985239"/>
                  </a:ext>
                </a:extLst>
              </a:tr>
              <a:tr h="272006">
                <a:tc>
                  <a:txBody>
                    <a:bodyPr/>
                    <a:lstStyle/>
                    <a:p>
                      <a:pPr algn="ctr"/>
                      <a:r>
                        <a:rPr kumimoji="1" lang="ja-JP" altLang="en-US" sz="1200" dirty="0"/>
                        <a:t>１６</a:t>
                      </a:r>
                    </a:p>
                  </a:txBody>
                  <a:tcPr marL="36000" marR="36000" marT="0" marB="0" anchor="ctr"/>
                </a:tc>
                <a:tc>
                  <a:txBody>
                    <a:bodyPr/>
                    <a:lstStyle/>
                    <a:p>
                      <a:r>
                        <a:rPr kumimoji="1" lang="ja-JP" altLang="en-US" sz="1200" dirty="0"/>
                        <a:t>有限会社宮崎総合通信システム</a:t>
                      </a:r>
                    </a:p>
                  </a:txBody>
                  <a:tcPr marL="36000" marR="36000" marT="0" marB="0" anchor="ctr"/>
                </a:tc>
                <a:tc>
                  <a:txBody>
                    <a:bodyPr/>
                    <a:lstStyle/>
                    <a:p>
                      <a:pPr algn="ctr"/>
                      <a:r>
                        <a:rPr kumimoji="1" lang="ja-JP" altLang="en-US" sz="1200" dirty="0"/>
                        <a:t>宮崎</a:t>
                      </a:r>
                    </a:p>
                  </a:txBody>
                  <a:tcPr marL="36000" marR="36000" marT="0" marB="0" anchor="ctr"/>
                </a:tc>
                <a:extLst>
                  <a:ext uri="{0D108BD9-81ED-4DB2-BD59-A6C34878D82A}">
                    <a16:rowId xmlns:a16="http://schemas.microsoft.com/office/drawing/2014/main" val="3413174347"/>
                  </a:ext>
                </a:extLst>
              </a:tr>
              <a:tr h="272006">
                <a:tc>
                  <a:txBody>
                    <a:bodyPr/>
                    <a:lstStyle/>
                    <a:p>
                      <a:pPr algn="ctr"/>
                      <a:r>
                        <a:rPr kumimoji="1" lang="ja-JP" altLang="en-US" sz="1200" dirty="0"/>
                        <a:t>１７</a:t>
                      </a:r>
                    </a:p>
                  </a:txBody>
                  <a:tcPr marL="36000" marR="36000" marT="0" marB="0" anchor="ctr"/>
                </a:tc>
                <a:tc>
                  <a:txBody>
                    <a:bodyPr/>
                    <a:lstStyle/>
                    <a:p>
                      <a:r>
                        <a:rPr kumimoji="1" lang="ja-JP" altLang="en-US" sz="1200" dirty="0"/>
                        <a:t>有限会社九電通</a:t>
                      </a:r>
                    </a:p>
                  </a:txBody>
                  <a:tcPr marL="36000" marR="36000" marT="0" marB="0" anchor="ctr"/>
                </a:tc>
                <a:tc>
                  <a:txBody>
                    <a:bodyPr/>
                    <a:lstStyle/>
                    <a:p>
                      <a:pPr algn="ctr"/>
                      <a:r>
                        <a:rPr kumimoji="1" lang="ja-JP" altLang="en-US" sz="1200" dirty="0"/>
                        <a:t>鹿児島</a:t>
                      </a:r>
                    </a:p>
                  </a:txBody>
                  <a:tcPr marL="36000" marR="36000" marT="0" marB="0" anchor="ctr"/>
                </a:tc>
                <a:extLst>
                  <a:ext uri="{0D108BD9-81ED-4DB2-BD59-A6C34878D82A}">
                    <a16:rowId xmlns:a16="http://schemas.microsoft.com/office/drawing/2014/main" val="2334680965"/>
                  </a:ext>
                </a:extLst>
              </a:tr>
              <a:tr h="272006">
                <a:tc>
                  <a:txBody>
                    <a:bodyPr/>
                    <a:lstStyle/>
                    <a:p>
                      <a:pPr algn="ctr"/>
                      <a:r>
                        <a:rPr kumimoji="1" lang="ja-JP" altLang="en-US" sz="1200" dirty="0"/>
                        <a:t>１８</a:t>
                      </a:r>
                    </a:p>
                  </a:txBody>
                  <a:tcPr marL="36000" marR="36000" marT="0" marB="0" anchor="ctr"/>
                </a:tc>
                <a:tc>
                  <a:txBody>
                    <a:bodyPr/>
                    <a:lstStyle/>
                    <a:p>
                      <a:r>
                        <a:rPr kumimoji="1" lang="ja-JP" altLang="en-US" sz="1200" dirty="0"/>
                        <a:t>株式会社ビージーエム沖縄</a:t>
                      </a:r>
                    </a:p>
                  </a:txBody>
                  <a:tcPr marL="36000" marR="36000" marT="0" marB="0" anchor="ctr"/>
                </a:tc>
                <a:tc>
                  <a:txBody>
                    <a:bodyPr/>
                    <a:lstStyle/>
                    <a:p>
                      <a:pPr algn="ctr"/>
                      <a:r>
                        <a:rPr kumimoji="1" lang="ja-JP" altLang="en-US" sz="1200" dirty="0"/>
                        <a:t>沖縄</a:t>
                      </a:r>
                    </a:p>
                  </a:txBody>
                  <a:tcPr marL="36000" marR="36000" marT="0" marB="0" anchor="ctr"/>
                </a:tc>
                <a:extLst>
                  <a:ext uri="{0D108BD9-81ED-4DB2-BD59-A6C34878D82A}">
                    <a16:rowId xmlns:a16="http://schemas.microsoft.com/office/drawing/2014/main" val="1903120988"/>
                  </a:ext>
                </a:extLst>
              </a:tr>
            </a:tbl>
          </a:graphicData>
        </a:graphic>
      </p:graphicFrame>
      <p:sp>
        <p:nvSpPr>
          <p:cNvPr id="8" name="正方形/長方形 7">
            <a:extLst>
              <a:ext uri="{FF2B5EF4-FFF2-40B4-BE49-F238E27FC236}">
                <a16:creationId xmlns:a16="http://schemas.microsoft.com/office/drawing/2014/main" id="{B4595913-54F4-41E0-A0AD-FD3B71B4FE3D}"/>
              </a:ext>
            </a:extLst>
          </p:cNvPr>
          <p:cNvSpPr/>
          <p:nvPr/>
        </p:nvSpPr>
        <p:spPr>
          <a:xfrm>
            <a:off x="90153" y="-675457"/>
            <a:ext cx="12002730" cy="8208913"/>
          </a:xfrm>
          <a:prstGeom prst="rect">
            <a:avLst/>
          </a:prstGeom>
          <a:noFill/>
          <a:ln w="190500" cmpd="thickThi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11">
              <a:defRPr/>
            </a:pPr>
            <a:endParaRPr kumimoji="1" lang="ja-JP" altLang="en-US" sz="1801">
              <a:solidFill>
                <a:prstClr val="white"/>
              </a:solidFill>
              <a:latin typeface="BIZ UDPゴシック"/>
              <a:ea typeface="BIZ UDPゴシック"/>
            </a:endParaRPr>
          </a:p>
        </p:txBody>
      </p:sp>
      <p:sp>
        <p:nvSpPr>
          <p:cNvPr id="5" name="スライド番号プレースホルダー 4">
            <a:extLst>
              <a:ext uri="{FF2B5EF4-FFF2-40B4-BE49-F238E27FC236}">
                <a16:creationId xmlns:a16="http://schemas.microsoft.com/office/drawing/2014/main" id="{25DBE7AB-2FE0-E70C-685D-28AAB3DD8984}"/>
              </a:ext>
            </a:extLst>
          </p:cNvPr>
          <p:cNvSpPr>
            <a:spLocks noGrp="1"/>
          </p:cNvSpPr>
          <p:nvPr>
            <p:ph type="sldNum" sz="quarter" idx="12"/>
          </p:nvPr>
        </p:nvSpPr>
        <p:spPr/>
        <p:txBody>
          <a:bodyPr/>
          <a:lstStyle/>
          <a:p>
            <a:fld id="{2D8C8AE9-44CB-401B-9C61-D51307808683}" type="slidenum">
              <a:rPr kumimoji="1" lang="ja-JP" altLang="en-US" smtClean="0"/>
              <a:t>19</a:t>
            </a:fld>
            <a:endParaRPr kumimoji="1" lang="ja-JP" altLang="en-US"/>
          </a:p>
        </p:txBody>
      </p:sp>
    </p:spTree>
    <p:extLst>
      <p:ext uri="{BB962C8B-B14F-4D97-AF65-F5344CB8AC3E}">
        <p14:creationId xmlns:p14="http://schemas.microsoft.com/office/powerpoint/2010/main" val="2380220114"/>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B551F734-995D-97B7-1210-FDC22BA0B721}"/>
              </a:ext>
            </a:extLst>
          </p:cNvPr>
          <p:cNvSpPr/>
          <p:nvPr/>
        </p:nvSpPr>
        <p:spPr>
          <a:xfrm>
            <a:off x="0" y="-796806"/>
            <a:ext cx="12192000" cy="886154"/>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sz="2215" dirty="0">
              <a:solidFill>
                <a:prstClr val="white"/>
              </a:solidFill>
              <a:latin typeface="Calibri" panose="020F0502020204030204"/>
              <a:ea typeface="游ゴシック" panose="020B0400000000000000" pitchFamily="50" charset="-128"/>
            </a:endParaRPr>
          </a:p>
        </p:txBody>
      </p:sp>
      <p:sp>
        <p:nvSpPr>
          <p:cNvPr id="6" name="タイトル 1">
            <a:extLst>
              <a:ext uri="{FF2B5EF4-FFF2-40B4-BE49-F238E27FC236}">
                <a16:creationId xmlns:a16="http://schemas.microsoft.com/office/drawing/2014/main" id="{A5D28518-9F1D-2395-EE82-2A149BFEFE24}"/>
              </a:ext>
            </a:extLst>
          </p:cNvPr>
          <p:cNvSpPr txBox="1">
            <a:spLocks noGrp="1"/>
          </p:cNvSpPr>
          <p:nvPr>
            <p:ph type="title"/>
          </p:nvPr>
        </p:nvSpPr>
        <p:spPr>
          <a:xfrm>
            <a:off x="1305183" y="-601923"/>
            <a:ext cx="9978699" cy="520128"/>
          </a:xfrm>
          <a:prstGeom prst="rect">
            <a:avLst/>
          </a:prstGeom>
          <a:solidFill>
            <a:schemeClr val="accent5">
              <a:lumMod val="75000"/>
            </a:schemeClr>
          </a:solidFill>
        </p:spPr>
        <p:txBody>
          <a:bodyPr vert="horz" lIns="112542" tIns="56271" rIns="112542" bIns="56271" rtlCol="0" anchor="ctr">
            <a:normAutofit fontScale="9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r>
              <a:rPr lang="ja-JP" altLang="en-US" sz="2954" b="1" dirty="0">
                <a:solidFill>
                  <a:srgbClr val="00B0F0"/>
                </a:solidFill>
                <a:latin typeface="BIZ UDPゴシック" panose="020B0400000000000000" pitchFamily="50" charset="-128"/>
                <a:ea typeface="BIZ UDPゴシック" panose="020B0400000000000000" pitchFamily="50" charset="-128"/>
              </a:rPr>
              <a:t>　</a:t>
            </a:r>
            <a:r>
              <a:rPr lang="ja-JP" altLang="en-US" sz="3815" b="1" dirty="0">
                <a:solidFill>
                  <a:schemeClr val="bg1">
                    <a:lumMod val="95000"/>
                  </a:schemeClr>
                </a:solidFill>
                <a:latin typeface="BIZ UDPゴシック" panose="020B0400000000000000" pitchFamily="50" charset="-128"/>
                <a:ea typeface="BIZ UDPゴシック" panose="020B0400000000000000" pitchFamily="50" charset="-128"/>
              </a:rPr>
              <a:t>地区クラブ奉仕・拡大増強委員会の役割について</a:t>
            </a:r>
            <a:endParaRPr lang="ja-JP" altLang="en-US" sz="2954" b="1" dirty="0">
              <a:solidFill>
                <a:schemeClr val="bg1">
                  <a:lumMod val="95000"/>
                </a:schemeClr>
              </a:solidFill>
              <a:latin typeface="BIZ UDPゴシック" panose="020B0400000000000000" pitchFamily="50" charset="-128"/>
              <a:ea typeface="BIZ UDPゴシック" panose="020B0400000000000000" pitchFamily="50" charset="-128"/>
            </a:endParaRPr>
          </a:p>
        </p:txBody>
      </p:sp>
      <p:graphicFrame>
        <p:nvGraphicFramePr>
          <p:cNvPr id="5" name="コンテンツ プレースホルダー 4">
            <a:extLst>
              <a:ext uri="{FF2B5EF4-FFF2-40B4-BE49-F238E27FC236}">
                <a16:creationId xmlns:a16="http://schemas.microsoft.com/office/drawing/2014/main" id="{067445AF-4271-CE52-2466-96D14D853AEA}"/>
              </a:ext>
            </a:extLst>
          </p:cNvPr>
          <p:cNvGraphicFramePr>
            <a:graphicFrameLocks noGrp="1"/>
          </p:cNvGraphicFramePr>
          <p:nvPr>
            <p:ph idx="1"/>
            <p:extLst>
              <p:ext uri="{D42A27DB-BD31-4B8C-83A1-F6EECF244321}">
                <p14:modId xmlns:p14="http://schemas.microsoft.com/office/powerpoint/2010/main" val="4136452982"/>
              </p:ext>
            </p:extLst>
          </p:nvPr>
        </p:nvGraphicFramePr>
        <p:xfrm>
          <a:off x="1573634" y="1298404"/>
          <a:ext cx="9441796" cy="5307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スライド番号プレースホルダー 1">
            <a:extLst>
              <a:ext uri="{FF2B5EF4-FFF2-40B4-BE49-F238E27FC236}">
                <a16:creationId xmlns:a16="http://schemas.microsoft.com/office/drawing/2014/main" id="{A249A2EC-8A8C-E309-8AB6-14BCC69A0586}"/>
              </a:ext>
            </a:extLst>
          </p:cNvPr>
          <p:cNvSpPr>
            <a:spLocks noGrp="1"/>
          </p:cNvSpPr>
          <p:nvPr>
            <p:ph type="sldNum" sz="quarter" idx="12"/>
          </p:nvPr>
        </p:nvSpPr>
        <p:spPr/>
        <p:txBody>
          <a:bodyPr/>
          <a:lstStyle/>
          <a:p>
            <a:fld id="{68859347-D576-4487-ADDC-6B34AD935028}" type="slidenum">
              <a:rPr kumimoji="1" lang="ja-JP" altLang="en-US" smtClean="0"/>
              <a:t>2</a:t>
            </a:fld>
            <a:endParaRPr kumimoji="1" lang="ja-JP" altLang="en-US"/>
          </a:p>
        </p:txBody>
      </p:sp>
      <p:sp>
        <p:nvSpPr>
          <p:cNvPr id="7" name="テキスト ボックス 6">
            <a:extLst>
              <a:ext uri="{FF2B5EF4-FFF2-40B4-BE49-F238E27FC236}">
                <a16:creationId xmlns:a16="http://schemas.microsoft.com/office/drawing/2014/main" id="{F5297DC3-E6E4-F7F6-4D72-2A519EDAC311}"/>
              </a:ext>
            </a:extLst>
          </p:cNvPr>
          <p:cNvSpPr txBox="1"/>
          <p:nvPr/>
        </p:nvSpPr>
        <p:spPr>
          <a:xfrm>
            <a:off x="2093714" y="296848"/>
            <a:ext cx="8004577" cy="1001556"/>
          </a:xfrm>
          <a:prstGeom prst="rect">
            <a:avLst/>
          </a:prstGeom>
          <a:noFill/>
        </p:spPr>
        <p:txBody>
          <a:bodyPr wrap="square" rtlCol="0">
            <a:spAutoFit/>
          </a:bodyPr>
          <a:lstStyle/>
          <a:p>
            <a:pPr algn="ctr">
              <a:defRPr/>
            </a:pPr>
            <a:r>
              <a:rPr kumimoji="1" lang="ja-JP" altLang="en-US" sz="2954" dirty="0">
                <a:solidFill>
                  <a:prstClr val="black"/>
                </a:solidFill>
                <a:latin typeface="BIZ UDPゴシック" panose="020B0400000000000000" pitchFamily="50" charset="-128"/>
                <a:ea typeface="BIZ UDPゴシック" panose="020B0400000000000000" pitchFamily="50" charset="-128"/>
              </a:rPr>
              <a:t>基本的には各クラブが自主独立してクラブ運営を行うためのサポート役です。</a:t>
            </a:r>
          </a:p>
        </p:txBody>
      </p:sp>
    </p:spTree>
    <p:extLst>
      <p:ext uri="{BB962C8B-B14F-4D97-AF65-F5344CB8AC3E}">
        <p14:creationId xmlns:p14="http://schemas.microsoft.com/office/powerpoint/2010/main" val="18502098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4906E96F-85A3-0FBE-8089-91A1728F1770}"/>
              </a:ext>
            </a:extLst>
          </p:cNvPr>
          <p:cNvSpPr txBox="1">
            <a:spLocks noGrp="1"/>
          </p:cNvSpPr>
          <p:nvPr>
            <p:ph type="title"/>
          </p:nvPr>
        </p:nvSpPr>
        <p:spPr>
          <a:xfrm>
            <a:off x="0" y="-791308"/>
            <a:ext cx="12192000" cy="1019077"/>
          </a:xfrm>
          <a:prstGeom prst="rect">
            <a:avLst/>
          </a:prstGeom>
          <a:solidFill>
            <a:schemeClr val="accent1"/>
          </a:solidFill>
        </p:spPr>
        <p:txBody>
          <a:bodyPr vert="horz" lIns="112542" tIns="56271" rIns="112542" bIns="56271"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954" b="1" dirty="0">
                <a:solidFill>
                  <a:schemeClr val="bg1"/>
                </a:solidFill>
                <a:latin typeface="BIZ UDPゴシック" panose="020B0400000000000000" pitchFamily="50" charset="-128"/>
                <a:ea typeface="BIZ UDPゴシック" panose="020B0400000000000000" pitchFamily="50" charset="-128"/>
              </a:rPr>
              <a:t>ビジネスモデル・群れの経営</a:t>
            </a:r>
          </a:p>
        </p:txBody>
      </p:sp>
      <p:sp>
        <p:nvSpPr>
          <p:cNvPr id="3" name="コンテンツ プレースホルダー 2">
            <a:extLst>
              <a:ext uri="{FF2B5EF4-FFF2-40B4-BE49-F238E27FC236}">
                <a16:creationId xmlns:a16="http://schemas.microsoft.com/office/drawing/2014/main" id="{5C10B60D-6557-9291-42F2-A36B4B1FF295}"/>
              </a:ext>
            </a:extLst>
          </p:cNvPr>
          <p:cNvSpPr>
            <a:spLocks noGrp="1"/>
          </p:cNvSpPr>
          <p:nvPr>
            <p:ph idx="1"/>
          </p:nvPr>
        </p:nvSpPr>
        <p:spPr>
          <a:xfrm>
            <a:off x="838202" y="512402"/>
            <a:ext cx="10515600" cy="6418970"/>
          </a:xfrm>
        </p:spPr>
        <p:txBody>
          <a:bodyPr>
            <a:normAutofit/>
          </a:bodyPr>
          <a:lstStyle/>
          <a:p>
            <a:pPr marL="0" indent="0">
              <a:lnSpc>
                <a:spcPct val="150000"/>
              </a:lnSpc>
              <a:buNone/>
            </a:pPr>
            <a:endParaRPr kumimoji="1" lang="en-US" altLang="ja-JP" dirty="0">
              <a:latin typeface="BIZ UDPゴシック" panose="020B0400000000000000" pitchFamily="50" charset="-128"/>
              <a:ea typeface="BIZ UDPゴシック" panose="020B0400000000000000" pitchFamily="50" charset="-128"/>
            </a:endParaRPr>
          </a:p>
          <a:p>
            <a:pPr marL="0" indent="0">
              <a:lnSpc>
                <a:spcPct val="150000"/>
              </a:lnSpc>
              <a:buNone/>
            </a:pPr>
            <a:r>
              <a:rPr kumimoji="1" lang="ja-JP" altLang="en-US" dirty="0">
                <a:latin typeface="BIZ UDPゴシック" panose="020B0400000000000000" pitchFamily="50" charset="-128"/>
                <a:ea typeface="BIZ UDPゴシック" panose="020B0400000000000000" pitchFamily="50" charset="-128"/>
              </a:rPr>
              <a:t>ビジネスモデル「群れの経営」を進化させて、「三角錐ビジネスモデル 」と「バーチャルカンパニー構想」を考え出し経営をしていますが、本日は</a:t>
            </a:r>
            <a:r>
              <a:rPr lang="ja-JP" altLang="en-US" dirty="0">
                <a:latin typeface="BIZ UDPゴシック" panose="020B0400000000000000" pitchFamily="50" charset="-128"/>
                <a:ea typeface="BIZ UDPゴシック" panose="020B0400000000000000" pitchFamily="50" charset="-128"/>
              </a:rPr>
              <a:t>きっかけの説明なので「群れの経営」のみを簡単に説明させていただきました。</a:t>
            </a:r>
            <a:endParaRPr lang="en-US" altLang="ja-JP" dirty="0">
              <a:latin typeface="BIZ UDPゴシック" panose="020B0400000000000000" pitchFamily="50" charset="-128"/>
              <a:ea typeface="BIZ UDPゴシック" panose="020B0400000000000000" pitchFamily="50" charset="-128"/>
            </a:endParaRPr>
          </a:p>
          <a:p>
            <a:pPr marL="0" indent="0">
              <a:lnSpc>
                <a:spcPct val="150000"/>
              </a:lnSpc>
              <a:buNone/>
            </a:pPr>
            <a:endParaRPr kumimoji="1" lang="ja-JP" altLang="en-US" dirty="0">
              <a:latin typeface="BIZ UDPゴシック" panose="020B0400000000000000" pitchFamily="50" charset="-128"/>
              <a:ea typeface="BIZ UDPゴシック" panose="020B0400000000000000" pitchFamily="50" charset="-128"/>
            </a:endParaRPr>
          </a:p>
          <a:p>
            <a:pPr marL="0" indent="0">
              <a:lnSpc>
                <a:spcPct val="150000"/>
              </a:lnSpc>
              <a:buNone/>
            </a:pPr>
            <a:endParaRPr lang="en-US" altLang="ja-JP" sz="3939" dirty="0">
              <a:latin typeface="BIZ UDPゴシック" panose="020B0400000000000000" pitchFamily="50" charset="-128"/>
              <a:ea typeface="BIZ UDPゴシック" panose="020B0400000000000000" pitchFamily="50" charset="-128"/>
            </a:endParaRPr>
          </a:p>
        </p:txBody>
      </p:sp>
      <p:sp>
        <p:nvSpPr>
          <p:cNvPr id="2" name="スライド番号プレースホルダー 1">
            <a:extLst>
              <a:ext uri="{FF2B5EF4-FFF2-40B4-BE49-F238E27FC236}">
                <a16:creationId xmlns:a16="http://schemas.microsoft.com/office/drawing/2014/main" id="{C7C427E5-1D8A-1CBF-5236-E476C731109F}"/>
              </a:ext>
            </a:extLst>
          </p:cNvPr>
          <p:cNvSpPr>
            <a:spLocks noGrp="1"/>
          </p:cNvSpPr>
          <p:nvPr>
            <p:ph type="sldNum" sz="quarter" idx="12"/>
          </p:nvPr>
        </p:nvSpPr>
        <p:spPr/>
        <p:txBody>
          <a:bodyPr/>
          <a:lstStyle/>
          <a:p>
            <a:fld id="{B709AFD8-E7F8-415F-9340-D3D930364D3C}" type="slidenum">
              <a:rPr kumimoji="1" lang="ja-JP" altLang="en-US" smtClean="0"/>
              <a:t>20</a:t>
            </a:fld>
            <a:endParaRPr kumimoji="1" lang="ja-JP" altLang="en-US"/>
          </a:p>
        </p:txBody>
      </p:sp>
      <p:sp>
        <p:nvSpPr>
          <p:cNvPr id="7" name="タイトル 1">
            <a:extLst>
              <a:ext uri="{FF2B5EF4-FFF2-40B4-BE49-F238E27FC236}">
                <a16:creationId xmlns:a16="http://schemas.microsoft.com/office/drawing/2014/main" id="{8E3302CD-20BB-1BF6-580B-3DB08BCC543C}"/>
              </a:ext>
            </a:extLst>
          </p:cNvPr>
          <p:cNvSpPr txBox="1">
            <a:spLocks/>
          </p:cNvSpPr>
          <p:nvPr/>
        </p:nvSpPr>
        <p:spPr>
          <a:xfrm>
            <a:off x="0" y="-791308"/>
            <a:ext cx="12192000" cy="1019077"/>
          </a:xfrm>
          <a:prstGeom prst="rect">
            <a:avLst/>
          </a:prstGeom>
          <a:solidFill>
            <a:schemeClr val="bg1"/>
          </a:solidFill>
        </p:spPr>
        <p:txBody>
          <a:bodyPr vert="horz" lIns="112542" tIns="56271" rIns="112542" bIns="56271"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954" dirty="0">
                <a:solidFill>
                  <a:schemeClr val="accent1">
                    <a:lumMod val="75000"/>
                  </a:schemeClr>
                </a:solidFill>
                <a:latin typeface="BIZ UDPゴシック" panose="020B0400000000000000" pitchFamily="50" charset="-128"/>
                <a:ea typeface="BIZ UDPゴシック" panose="020B0400000000000000" pitchFamily="50" charset="-128"/>
              </a:rPr>
              <a:t>　</a:t>
            </a:r>
            <a:r>
              <a:rPr lang="ja-JP" altLang="en-US" sz="2954" b="1" dirty="0">
                <a:solidFill>
                  <a:srgbClr val="00B0F0"/>
                </a:solidFill>
                <a:latin typeface="BIZ UDPゴシック" panose="020B0400000000000000" pitchFamily="50" charset="-128"/>
                <a:ea typeface="BIZ UDPゴシック" panose="020B0400000000000000" pitchFamily="50" charset="-128"/>
              </a:rPr>
              <a:t>ビジネスモデル・群れの経営</a:t>
            </a:r>
          </a:p>
        </p:txBody>
      </p:sp>
    </p:spTree>
    <p:extLst>
      <p:ext uri="{BB962C8B-B14F-4D97-AF65-F5344CB8AC3E}">
        <p14:creationId xmlns:p14="http://schemas.microsoft.com/office/powerpoint/2010/main" val="228380889"/>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6F181D9C-E79F-6E7B-6B4E-134DD179AF5E}"/>
              </a:ext>
            </a:extLst>
          </p:cNvPr>
          <p:cNvSpPr>
            <a:spLocks noGrp="1"/>
          </p:cNvSpPr>
          <p:nvPr>
            <p:ph type="title"/>
          </p:nvPr>
        </p:nvSpPr>
        <p:spPr>
          <a:xfrm>
            <a:off x="1768118" y="847165"/>
            <a:ext cx="8920572" cy="4816116"/>
          </a:xfrm>
          <a:solidFill>
            <a:srgbClr val="0070C0"/>
          </a:solidFill>
        </p:spPr>
        <p:txBody>
          <a:bodyPr>
            <a:normAutofit/>
          </a:bodyPr>
          <a:lstStyle/>
          <a:p>
            <a:pPr algn="ctr">
              <a:lnSpc>
                <a:spcPct val="150000"/>
              </a:lnSpc>
            </a:pPr>
            <a:r>
              <a:rPr kumimoji="1" lang="ja-JP" altLang="en-US" dirty="0">
                <a:solidFill>
                  <a:schemeClr val="bg1"/>
                </a:solidFill>
                <a:latin typeface="BIZ UDPゴシック" panose="020B0400000000000000" pitchFamily="50" charset="-128"/>
                <a:ea typeface="BIZ UDPゴシック" panose="020B0400000000000000" pitchFamily="50" charset="-128"/>
              </a:rPr>
              <a:t>クラブ活性化について</a:t>
            </a:r>
          </a:p>
        </p:txBody>
      </p:sp>
      <p:sp>
        <p:nvSpPr>
          <p:cNvPr id="2" name="スライド番号プレースホルダー 1">
            <a:extLst>
              <a:ext uri="{FF2B5EF4-FFF2-40B4-BE49-F238E27FC236}">
                <a16:creationId xmlns:a16="http://schemas.microsoft.com/office/drawing/2014/main" id="{6E3BDB44-803F-A3CF-EB37-900952990F8D}"/>
              </a:ext>
            </a:extLst>
          </p:cNvPr>
          <p:cNvSpPr>
            <a:spLocks noGrp="1"/>
          </p:cNvSpPr>
          <p:nvPr>
            <p:ph type="sldNum" sz="quarter" idx="12"/>
          </p:nvPr>
        </p:nvSpPr>
        <p:spPr/>
        <p:txBody>
          <a:bodyPr/>
          <a:lstStyle/>
          <a:p>
            <a:fld id="{B709AFD8-E7F8-415F-9340-D3D930364D3C}" type="slidenum">
              <a:rPr kumimoji="1" lang="ja-JP" altLang="en-US" smtClean="0"/>
              <a:t>21</a:t>
            </a:fld>
            <a:endParaRPr kumimoji="1" lang="ja-JP" altLang="en-US"/>
          </a:p>
        </p:txBody>
      </p:sp>
    </p:spTree>
    <p:extLst>
      <p:ext uri="{BB962C8B-B14F-4D97-AF65-F5344CB8AC3E}">
        <p14:creationId xmlns:p14="http://schemas.microsoft.com/office/powerpoint/2010/main" val="2013234955"/>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66083668-2F6E-5B17-4426-649888F767D7}"/>
              </a:ext>
            </a:extLst>
          </p:cNvPr>
          <p:cNvSpPr txBox="1"/>
          <p:nvPr/>
        </p:nvSpPr>
        <p:spPr>
          <a:xfrm>
            <a:off x="1660686" y="788836"/>
            <a:ext cx="9567596" cy="5525102"/>
          </a:xfrm>
          <a:prstGeom prst="rect">
            <a:avLst/>
          </a:prstGeom>
          <a:noFill/>
        </p:spPr>
        <p:txBody>
          <a:bodyPr wrap="square" rtlCol="0">
            <a:spAutoFit/>
          </a:bodyPr>
          <a:lstStyle/>
          <a:p>
            <a:pPr lvl="0" algn="just">
              <a:lnSpc>
                <a:spcPct val="150000"/>
              </a:lnSpc>
              <a:defRPr/>
            </a:pPr>
            <a:r>
              <a:rPr kumimoji="1" lang="ja-JP" altLang="en-US" sz="3446" dirty="0">
                <a:solidFill>
                  <a:prstClr val="black"/>
                </a:solidFill>
                <a:latin typeface="BIZ UDPゴシック" panose="020B0400000000000000" pitchFamily="50" charset="-128"/>
                <a:ea typeface="BIZ UDPゴシック" panose="020B0400000000000000" pitchFamily="50" charset="-128"/>
              </a:rPr>
              <a:t>ビジネスモデル「群れの経営」の考え方をヒントにすれば、規模が小さいクラブであっても、</a:t>
            </a:r>
            <a:endParaRPr kumimoji="1" lang="en-US" altLang="ja-JP" sz="3446" dirty="0">
              <a:solidFill>
                <a:prstClr val="black"/>
              </a:solidFill>
              <a:latin typeface="BIZ UDPゴシック" panose="020B0400000000000000" pitchFamily="50" charset="-128"/>
              <a:ea typeface="BIZ UDPゴシック" panose="020B0400000000000000" pitchFamily="50" charset="-128"/>
            </a:endParaRPr>
          </a:p>
          <a:p>
            <a:pPr lvl="0" algn="just">
              <a:lnSpc>
                <a:spcPct val="150000"/>
              </a:lnSpc>
              <a:defRPr/>
            </a:pPr>
            <a:r>
              <a:rPr kumimoji="1" lang="ja-JP" altLang="en-US" sz="3446" dirty="0">
                <a:solidFill>
                  <a:prstClr val="black"/>
                </a:solidFill>
                <a:latin typeface="BIZ UDPゴシック" panose="020B0400000000000000" pitchFamily="50" charset="-128"/>
                <a:ea typeface="BIZ UDPゴシック" panose="020B0400000000000000" pitchFamily="50" charset="-128"/>
              </a:rPr>
              <a:t>高齢化、とりまく環境の変化、会員数の減少による組織の衰退等の諸問題を克服し、クラブ独自の歴史や文化を保ちつつ、地域に根ざした活動を活力を持って続けることができるのではないかと考えます。</a:t>
            </a:r>
            <a:endParaRPr kumimoji="1" lang="en-US" altLang="ja-JP" sz="3446" dirty="0">
              <a:solidFill>
                <a:prstClr val="black"/>
              </a:solidFill>
              <a:latin typeface="BIZ UDPゴシック" panose="020B0400000000000000" pitchFamily="50" charset="-128"/>
              <a:ea typeface="BIZ UDPゴシック" panose="020B0400000000000000" pitchFamily="50" charset="-128"/>
            </a:endParaRPr>
          </a:p>
        </p:txBody>
      </p:sp>
      <p:sp>
        <p:nvSpPr>
          <p:cNvPr id="2" name="タイトル 1">
            <a:extLst>
              <a:ext uri="{FF2B5EF4-FFF2-40B4-BE49-F238E27FC236}">
                <a16:creationId xmlns:a16="http://schemas.microsoft.com/office/drawing/2014/main" id="{24F0E157-C2DE-22D1-0DD4-454EE111E187}"/>
              </a:ext>
            </a:extLst>
          </p:cNvPr>
          <p:cNvSpPr txBox="1">
            <a:spLocks/>
          </p:cNvSpPr>
          <p:nvPr/>
        </p:nvSpPr>
        <p:spPr bwMode="auto">
          <a:xfrm>
            <a:off x="0" y="-865962"/>
            <a:ext cx="12192000" cy="1006033"/>
          </a:xfrm>
          <a:prstGeom prst="rect">
            <a:avLst/>
          </a:prstGeom>
          <a:solidFill>
            <a:schemeClr val="accent1"/>
          </a:solidFill>
          <a:ln>
            <a:noFill/>
          </a:ln>
        </p:spPr>
        <p:txBody>
          <a:bodyPr vert="horz" wrap="square" lIns="112542" tIns="56271" rIns="112542" bIns="56271" numCol="1" anchor="ctr" anchorCtr="0" compatLnSpc="1">
            <a:prstTxWarp prst="textNoShape">
              <a:avLst/>
            </a:prstTxWarp>
            <a:normAutofit/>
          </a:bodyPr>
          <a:lstStyle>
            <a:lvl1pPr algn="ctr" defTabSz="842963" rtl="0" eaLnBrk="0" fontAlgn="base" hangingPunct="0">
              <a:lnSpc>
                <a:spcPct val="90000"/>
              </a:lnSpc>
              <a:spcBef>
                <a:spcPct val="0"/>
              </a:spcBef>
              <a:spcAft>
                <a:spcPct val="0"/>
              </a:spcAft>
              <a:defRPr kumimoji="1" sz="5539" kern="1200">
                <a:solidFill>
                  <a:schemeClr val="tx1"/>
                </a:solidFill>
                <a:latin typeface="+mj-lt"/>
                <a:ea typeface="+mj-ea"/>
                <a:cs typeface="+mj-cs"/>
              </a:defRPr>
            </a:lvl1pPr>
            <a:lvl2pPr algn="l" defTabSz="842963" rtl="0" eaLnBrk="0" fontAlgn="base" hangingPunct="0">
              <a:lnSpc>
                <a:spcPct val="90000"/>
              </a:lnSpc>
              <a:spcBef>
                <a:spcPct val="0"/>
              </a:spcBef>
              <a:spcAft>
                <a:spcPct val="0"/>
              </a:spcAft>
              <a:defRPr kumimoji="1" sz="4000">
                <a:solidFill>
                  <a:schemeClr val="tx1"/>
                </a:solidFill>
                <a:latin typeface="Calibri Light" panose="020F0302020204030204" pitchFamily="34" charset="0"/>
              </a:defRPr>
            </a:lvl2pPr>
            <a:lvl3pPr algn="l" defTabSz="842963" rtl="0" eaLnBrk="0" fontAlgn="base" hangingPunct="0">
              <a:lnSpc>
                <a:spcPct val="90000"/>
              </a:lnSpc>
              <a:spcBef>
                <a:spcPct val="0"/>
              </a:spcBef>
              <a:spcAft>
                <a:spcPct val="0"/>
              </a:spcAft>
              <a:defRPr kumimoji="1" sz="4000">
                <a:solidFill>
                  <a:schemeClr val="tx1"/>
                </a:solidFill>
                <a:latin typeface="Calibri Light" panose="020F0302020204030204" pitchFamily="34" charset="0"/>
              </a:defRPr>
            </a:lvl3pPr>
            <a:lvl4pPr algn="l" defTabSz="842963" rtl="0" eaLnBrk="0" fontAlgn="base" hangingPunct="0">
              <a:lnSpc>
                <a:spcPct val="90000"/>
              </a:lnSpc>
              <a:spcBef>
                <a:spcPct val="0"/>
              </a:spcBef>
              <a:spcAft>
                <a:spcPct val="0"/>
              </a:spcAft>
              <a:defRPr kumimoji="1" sz="4000">
                <a:solidFill>
                  <a:schemeClr val="tx1"/>
                </a:solidFill>
                <a:latin typeface="Calibri Light" panose="020F0302020204030204" pitchFamily="34" charset="0"/>
              </a:defRPr>
            </a:lvl4pPr>
            <a:lvl5pPr algn="l" defTabSz="842963" rtl="0" eaLnBrk="0" fontAlgn="base" hangingPunct="0">
              <a:lnSpc>
                <a:spcPct val="90000"/>
              </a:lnSpc>
              <a:spcBef>
                <a:spcPct val="0"/>
              </a:spcBef>
              <a:spcAft>
                <a:spcPct val="0"/>
              </a:spcAft>
              <a:defRPr kumimoji="1" sz="4000">
                <a:solidFill>
                  <a:schemeClr val="tx1"/>
                </a:solidFill>
                <a:latin typeface="Calibri Light" panose="020F0302020204030204" pitchFamily="34" charset="0"/>
              </a:defRPr>
            </a:lvl5pPr>
            <a:lvl6pPr marL="457200" algn="l" defTabSz="842963" rtl="0" fontAlgn="base">
              <a:lnSpc>
                <a:spcPct val="90000"/>
              </a:lnSpc>
              <a:spcBef>
                <a:spcPct val="0"/>
              </a:spcBef>
              <a:spcAft>
                <a:spcPct val="0"/>
              </a:spcAft>
              <a:defRPr kumimoji="1" sz="4000">
                <a:solidFill>
                  <a:schemeClr val="tx1"/>
                </a:solidFill>
                <a:latin typeface="Calibri Light" panose="020F0302020204030204" pitchFamily="34" charset="0"/>
              </a:defRPr>
            </a:lvl6pPr>
            <a:lvl7pPr marL="914400" algn="l" defTabSz="842963" rtl="0" fontAlgn="base">
              <a:lnSpc>
                <a:spcPct val="90000"/>
              </a:lnSpc>
              <a:spcBef>
                <a:spcPct val="0"/>
              </a:spcBef>
              <a:spcAft>
                <a:spcPct val="0"/>
              </a:spcAft>
              <a:defRPr kumimoji="1" sz="4000">
                <a:solidFill>
                  <a:schemeClr val="tx1"/>
                </a:solidFill>
                <a:latin typeface="Calibri Light" panose="020F0302020204030204" pitchFamily="34" charset="0"/>
              </a:defRPr>
            </a:lvl7pPr>
            <a:lvl8pPr marL="1371600" algn="l" defTabSz="842963" rtl="0" fontAlgn="base">
              <a:lnSpc>
                <a:spcPct val="90000"/>
              </a:lnSpc>
              <a:spcBef>
                <a:spcPct val="0"/>
              </a:spcBef>
              <a:spcAft>
                <a:spcPct val="0"/>
              </a:spcAft>
              <a:defRPr kumimoji="1" sz="4000">
                <a:solidFill>
                  <a:schemeClr val="tx1"/>
                </a:solidFill>
                <a:latin typeface="Calibri Light" panose="020F0302020204030204" pitchFamily="34" charset="0"/>
              </a:defRPr>
            </a:lvl8pPr>
            <a:lvl9pPr marL="1828800" algn="l" defTabSz="842963" rtl="0" fontAlgn="base">
              <a:lnSpc>
                <a:spcPct val="90000"/>
              </a:lnSpc>
              <a:spcBef>
                <a:spcPct val="0"/>
              </a:spcBef>
              <a:spcAft>
                <a:spcPct val="0"/>
              </a:spcAft>
              <a:defRPr kumimoji="1" sz="4000">
                <a:solidFill>
                  <a:schemeClr val="tx1"/>
                </a:solidFill>
                <a:latin typeface="Calibri Light" panose="020F0302020204030204" pitchFamily="34" charset="0"/>
              </a:defRPr>
            </a:lvl9pPr>
          </a:lstStyle>
          <a:p>
            <a:r>
              <a:rPr lang="ja-JP" altLang="en-US" sz="2954" b="1" dirty="0">
                <a:solidFill>
                  <a:schemeClr val="bg1"/>
                </a:solidFill>
                <a:latin typeface="BIZ UDPゴシック" panose="020B0400000000000000" pitchFamily="50" charset="-128"/>
                <a:ea typeface="BIZ UDPゴシック" panose="020B0400000000000000" pitchFamily="50" charset="-128"/>
              </a:rPr>
              <a:t>　クラブの活性化</a:t>
            </a:r>
          </a:p>
        </p:txBody>
      </p:sp>
      <p:pic>
        <p:nvPicPr>
          <p:cNvPr id="5" name="グラフィックス 4" descr="右向き指示マーク 単色塗りつぶし">
            <a:extLst>
              <a:ext uri="{FF2B5EF4-FFF2-40B4-BE49-F238E27FC236}">
                <a16:creationId xmlns:a16="http://schemas.microsoft.com/office/drawing/2014/main" id="{FF53D975-5B9A-9C9F-D73E-D8A66A2FBAD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281" y="788836"/>
            <a:ext cx="876887" cy="876887"/>
          </a:xfrm>
          <a:prstGeom prst="rect">
            <a:avLst/>
          </a:prstGeom>
        </p:spPr>
      </p:pic>
      <p:sp>
        <p:nvSpPr>
          <p:cNvPr id="4" name="スライド番号プレースホルダー 3">
            <a:extLst>
              <a:ext uri="{FF2B5EF4-FFF2-40B4-BE49-F238E27FC236}">
                <a16:creationId xmlns:a16="http://schemas.microsoft.com/office/drawing/2014/main" id="{AECB5D3B-3B2E-C23A-F6FA-815F7E9FC6FF}"/>
              </a:ext>
            </a:extLst>
          </p:cNvPr>
          <p:cNvSpPr>
            <a:spLocks noGrp="1"/>
          </p:cNvSpPr>
          <p:nvPr>
            <p:ph type="sldNum" sz="quarter" idx="12"/>
          </p:nvPr>
        </p:nvSpPr>
        <p:spPr/>
        <p:txBody>
          <a:bodyPr/>
          <a:lstStyle/>
          <a:p>
            <a:fld id="{B709AFD8-E7F8-415F-9340-D3D930364D3C}" type="slidenum">
              <a:rPr kumimoji="1" lang="ja-JP" altLang="en-US" smtClean="0"/>
              <a:t>22</a:t>
            </a:fld>
            <a:endParaRPr kumimoji="1" lang="ja-JP" altLang="en-US"/>
          </a:p>
        </p:txBody>
      </p:sp>
    </p:spTree>
    <p:extLst>
      <p:ext uri="{BB962C8B-B14F-4D97-AF65-F5344CB8AC3E}">
        <p14:creationId xmlns:p14="http://schemas.microsoft.com/office/powerpoint/2010/main" val="1403224323"/>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1FB00B6A-E1DA-8F06-4BC7-D679AC9DECCD}"/>
              </a:ext>
            </a:extLst>
          </p:cNvPr>
          <p:cNvSpPr txBox="1">
            <a:spLocks noGrp="1"/>
          </p:cNvSpPr>
          <p:nvPr>
            <p:ph type="title"/>
          </p:nvPr>
        </p:nvSpPr>
        <p:spPr bwMode="auto">
          <a:xfrm>
            <a:off x="3" y="-791304"/>
            <a:ext cx="10515600" cy="98837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12542" tIns="56271" rIns="112542" bIns="56271" numCol="1" rtlCol="0" anchor="ctr" anchorCtr="0" compatLnSpc="1">
            <a:prstTxWarp prst="textNoShape">
              <a:avLst/>
            </a:prstTxWarp>
            <a:normAutofit/>
          </a:bodyPr>
          <a:lstStyle>
            <a:lvl1pPr algn="ctr" defTabSz="842963" rtl="0" eaLnBrk="0" fontAlgn="base" hangingPunct="0">
              <a:lnSpc>
                <a:spcPct val="90000"/>
              </a:lnSpc>
              <a:spcBef>
                <a:spcPct val="0"/>
              </a:spcBef>
              <a:spcAft>
                <a:spcPct val="0"/>
              </a:spcAft>
              <a:defRPr kumimoji="1" sz="5539" kern="1200">
                <a:solidFill>
                  <a:schemeClr val="tx1"/>
                </a:solidFill>
                <a:latin typeface="+mj-lt"/>
                <a:ea typeface="+mj-ea"/>
                <a:cs typeface="+mj-cs"/>
              </a:defRPr>
            </a:lvl1pPr>
            <a:lvl2pPr algn="l" defTabSz="842963" rtl="0" eaLnBrk="0" fontAlgn="base" hangingPunct="0">
              <a:lnSpc>
                <a:spcPct val="90000"/>
              </a:lnSpc>
              <a:spcBef>
                <a:spcPct val="0"/>
              </a:spcBef>
              <a:spcAft>
                <a:spcPct val="0"/>
              </a:spcAft>
              <a:defRPr kumimoji="1" sz="4000">
                <a:solidFill>
                  <a:schemeClr val="tx1"/>
                </a:solidFill>
                <a:latin typeface="Calibri Light" panose="020F0302020204030204" pitchFamily="34" charset="0"/>
              </a:defRPr>
            </a:lvl2pPr>
            <a:lvl3pPr algn="l" defTabSz="842963" rtl="0" eaLnBrk="0" fontAlgn="base" hangingPunct="0">
              <a:lnSpc>
                <a:spcPct val="90000"/>
              </a:lnSpc>
              <a:spcBef>
                <a:spcPct val="0"/>
              </a:spcBef>
              <a:spcAft>
                <a:spcPct val="0"/>
              </a:spcAft>
              <a:defRPr kumimoji="1" sz="4000">
                <a:solidFill>
                  <a:schemeClr val="tx1"/>
                </a:solidFill>
                <a:latin typeface="Calibri Light" panose="020F0302020204030204" pitchFamily="34" charset="0"/>
              </a:defRPr>
            </a:lvl3pPr>
            <a:lvl4pPr algn="l" defTabSz="842963" rtl="0" eaLnBrk="0" fontAlgn="base" hangingPunct="0">
              <a:lnSpc>
                <a:spcPct val="90000"/>
              </a:lnSpc>
              <a:spcBef>
                <a:spcPct val="0"/>
              </a:spcBef>
              <a:spcAft>
                <a:spcPct val="0"/>
              </a:spcAft>
              <a:defRPr kumimoji="1" sz="4000">
                <a:solidFill>
                  <a:schemeClr val="tx1"/>
                </a:solidFill>
                <a:latin typeface="Calibri Light" panose="020F0302020204030204" pitchFamily="34" charset="0"/>
              </a:defRPr>
            </a:lvl4pPr>
            <a:lvl5pPr algn="l" defTabSz="842963" rtl="0" eaLnBrk="0" fontAlgn="base" hangingPunct="0">
              <a:lnSpc>
                <a:spcPct val="90000"/>
              </a:lnSpc>
              <a:spcBef>
                <a:spcPct val="0"/>
              </a:spcBef>
              <a:spcAft>
                <a:spcPct val="0"/>
              </a:spcAft>
              <a:defRPr kumimoji="1" sz="4000">
                <a:solidFill>
                  <a:schemeClr val="tx1"/>
                </a:solidFill>
                <a:latin typeface="Calibri Light" panose="020F0302020204030204" pitchFamily="34" charset="0"/>
              </a:defRPr>
            </a:lvl5pPr>
            <a:lvl6pPr marL="457200" algn="l" defTabSz="842963" rtl="0" fontAlgn="base">
              <a:lnSpc>
                <a:spcPct val="90000"/>
              </a:lnSpc>
              <a:spcBef>
                <a:spcPct val="0"/>
              </a:spcBef>
              <a:spcAft>
                <a:spcPct val="0"/>
              </a:spcAft>
              <a:defRPr kumimoji="1" sz="4000">
                <a:solidFill>
                  <a:schemeClr val="tx1"/>
                </a:solidFill>
                <a:latin typeface="Calibri Light" panose="020F0302020204030204" pitchFamily="34" charset="0"/>
              </a:defRPr>
            </a:lvl6pPr>
            <a:lvl7pPr marL="914400" algn="l" defTabSz="842963" rtl="0" fontAlgn="base">
              <a:lnSpc>
                <a:spcPct val="90000"/>
              </a:lnSpc>
              <a:spcBef>
                <a:spcPct val="0"/>
              </a:spcBef>
              <a:spcAft>
                <a:spcPct val="0"/>
              </a:spcAft>
              <a:defRPr kumimoji="1" sz="4000">
                <a:solidFill>
                  <a:schemeClr val="tx1"/>
                </a:solidFill>
                <a:latin typeface="Calibri Light" panose="020F0302020204030204" pitchFamily="34" charset="0"/>
              </a:defRPr>
            </a:lvl7pPr>
            <a:lvl8pPr marL="1371600" algn="l" defTabSz="842963" rtl="0" fontAlgn="base">
              <a:lnSpc>
                <a:spcPct val="90000"/>
              </a:lnSpc>
              <a:spcBef>
                <a:spcPct val="0"/>
              </a:spcBef>
              <a:spcAft>
                <a:spcPct val="0"/>
              </a:spcAft>
              <a:defRPr kumimoji="1" sz="4000">
                <a:solidFill>
                  <a:schemeClr val="tx1"/>
                </a:solidFill>
                <a:latin typeface="Calibri Light" panose="020F0302020204030204" pitchFamily="34" charset="0"/>
              </a:defRPr>
            </a:lvl8pPr>
            <a:lvl9pPr marL="1828800" algn="l" defTabSz="842963" rtl="0" fontAlgn="base">
              <a:lnSpc>
                <a:spcPct val="90000"/>
              </a:lnSpc>
              <a:spcBef>
                <a:spcPct val="0"/>
              </a:spcBef>
              <a:spcAft>
                <a:spcPct val="0"/>
              </a:spcAft>
              <a:defRPr kumimoji="1" sz="4000">
                <a:solidFill>
                  <a:schemeClr val="tx1"/>
                </a:solidFill>
                <a:latin typeface="Calibri Light" panose="020F0302020204030204" pitchFamily="34" charset="0"/>
              </a:defRPr>
            </a:lvl9pPr>
          </a:lstStyle>
          <a:p>
            <a:pPr algn="l"/>
            <a:r>
              <a:rPr lang="ja-JP" altLang="en-US" sz="2954" b="1" dirty="0">
                <a:solidFill>
                  <a:schemeClr val="bg1"/>
                </a:solidFill>
                <a:latin typeface="BIZ UDPゴシック" panose="020B0400000000000000" pitchFamily="50" charset="-128"/>
                <a:ea typeface="BIZ UDPゴシック" panose="020B0400000000000000" pitchFamily="50" charset="-128"/>
              </a:rPr>
              <a:t>　</a:t>
            </a:r>
            <a:r>
              <a:rPr lang="ja-JP" altLang="en-US" sz="2954" b="1" dirty="0">
                <a:solidFill>
                  <a:srgbClr val="00B0F0"/>
                </a:solidFill>
                <a:latin typeface="BIZ UDPゴシック" panose="020B0400000000000000" pitchFamily="50" charset="-128"/>
                <a:ea typeface="BIZ UDPゴシック" panose="020B0400000000000000" pitchFamily="50" charset="-128"/>
              </a:rPr>
              <a:t>クラブの活性化</a:t>
            </a:r>
          </a:p>
        </p:txBody>
      </p:sp>
      <p:sp>
        <p:nvSpPr>
          <p:cNvPr id="3" name="コンテンツ プレースホルダー 2">
            <a:extLst>
              <a:ext uri="{FF2B5EF4-FFF2-40B4-BE49-F238E27FC236}">
                <a16:creationId xmlns:a16="http://schemas.microsoft.com/office/drawing/2014/main" id="{65615CBC-A78A-5256-8D89-0DB830CF43DA}"/>
              </a:ext>
            </a:extLst>
          </p:cNvPr>
          <p:cNvSpPr>
            <a:spLocks noGrp="1"/>
          </p:cNvSpPr>
          <p:nvPr>
            <p:ph idx="1"/>
          </p:nvPr>
        </p:nvSpPr>
        <p:spPr>
          <a:xfrm>
            <a:off x="3533022" y="1096485"/>
            <a:ext cx="8038954" cy="5835796"/>
          </a:xfrm>
        </p:spPr>
        <p:txBody>
          <a:bodyPr>
            <a:noAutofit/>
          </a:bodyPr>
          <a:lstStyle/>
          <a:p>
            <a:pPr marL="633062" indent="-633062">
              <a:lnSpc>
                <a:spcPct val="150000"/>
              </a:lnSpc>
              <a:buFont typeface="+mj-lt"/>
              <a:buAutoNum type="arabicPeriod"/>
            </a:pPr>
            <a:r>
              <a:rPr lang="ja-JP" altLang="en-US" sz="2954" dirty="0">
                <a:latin typeface="BIZ UDPゴシック" panose="020B0400000000000000" pitchFamily="50" charset="-128"/>
                <a:ea typeface="BIZ UDPゴシック" panose="020B0400000000000000" pitchFamily="50" charset="-128"/>
              </a:rPr>
              <a:t>合同例会を開催する</a:t>
            </a:r>
            <a:endParaRPr lang="en-US" altLang="ja-JP" sz="2954" dirty="0">
              <a:latin typeface="BIZ UDPゴシック" panose="020B0400000000000000" pitchFamily="50" charset="-128"/>
              <a:ea typeface="BIZ UDPゴシック" panose="020B0400000000000000" pitchFamily="50" charset="-128"/>
            </a:endParaRPr>
          </a:p>
          <a:p>
            <a:pPr marL="633062" indent="-633062">
              <a:lnSpc>
                <a:spcPct val="150000"/>
              </a:lnSpc>
              <a:buFont typeface="+mj-lt"/>
              <a:buAutoNum type="arabicPeriod"/>
            </a:pPr>
            <a:r>
              <a:rPr lang="ja-JP" altLang="en-US" sz="2954" dirty="0">
                <a:latin typeface="BIZ UDPゴシック" panose="020B0400000000000000" pitchFamily="50" charset="-128"/>
                <a:ea typeface="BIZ UDPゴシック" panose="020B0400000000000000" pitchFamily="50" charset="-128"/>
              </a:rPr>
              <a:t>共同で会員増強をする</a:t>
            </a:r>
            <a:endParaRPr lang="en-US" altLang="ja-JP" sz="2954" dirty="0">
              <a:latin typeface="BIZ UDPゴシック" panose="020B0400000000000000" pitchFamily="50" charset="-128"/>
              <a:ea typeface="BIZ UDPゴシック" panose="020B0400000000000000" pitchFamily="50" charset="-128"/>
            </a:endParaRPr>
          </a:p>
          <a:p>
            <a:pPr marL="633062" indent="-633062">
              <a:lnSpc>
                <a:spcPct val="150000"/>
              </a:lnSpc>
              <a:buFont typeface="+mj-lt"/>
              <a:buAutoNum type="arabicPeriod"/>
            </a:pPr>
            <a:r>
              <a:rPr lang="ja-JP" altLang="en-US" sz="2954" dirty="0">
                <a:latin typeface="BIZ UDPゴシック" panose="020B0400000000000000" pitchFamily="50" charset="-128"/>
                <a:ea typeface="BIZ UDPゴシック" panose="020B0400000000000000" pitchFamily="50" charset="-128"/>
              </a:rPr>
              <a:t>各委員会活動を分担する</a:t>
            </a:r>
            <a:endParaRPr lang="en-US" altLang="ja-JP" sz="2954" dirty="0">
              <a:latin typeface="BIZ UDPゴシック" panose="020B0400000000000000" pitchFamily="50" charset="-128"/>
              <a:ea typeface="BIZ UDPゴシック" panose="020B0400000000000000" pitchFamily="50" charset="-128"/>
            </a:endParaRPr>
          </a:p>
          <a:p>
            <a:pPr marL="633062" indent="-633062">
              <a:lnSpc>
                <a:spcPct val="150000"/>
              </a:lnSpc>
              <a:buFont typeface="+mj-lt"/>
              <a:buAutoNum type="arabicPeriod"/>
            </a:pPr>
            <a:r>
              <a:rPr lang="ja-JP" altLang="en-US" sz="2954" dirty="0">
                <a:latin typeface="BIZ UDPゴシック" panose="020B0400000000000000" pitchFamily="50" charset="-128"/>
                <a:ea typeface="BIZ UDPゴシック" panose="020B0400000000000000" pitchFamily="50" charset="-128"/>
              </a:rPr>
              <a:t>イベントや勉強会を合同で開催する</a:t>
            </a:r>
            <a:endParaRPr lang="en-US" altLang="ja-JP" sz="2954" dirty="0">
              <a:latin typeface="BIZ UDPゴシック" panose="020B0400000000000000" pitchFamily="50" charset="-128"/>
              <a:ea typeface="BIZ UDPゴシック" panose="020B0400000000000000" pitchFamily="50" charset="-128"/>
            </a:endParaRPr>
          </a:p>
          <a:p>
            <a:pPr marL="633062" indent="-633062">
              <a:lnSpc>
                <a:spcPct val="150000"/>
              </a:lnSpc>
              <a:buFont typeface="+mj-lt"/>
              <a:buAutoNum type="arabicPeriod"/>
            </a:pPr>
            <a:r>
              <a:rPr lang="ja-JP" altLang="en-US" sz="2954" dirty="0">
                <a:latin typeface="BIZ UDPゴシック" panose="020B0400000000000000" pitchFamily="50" charset="-128"/>
                <a:ea typeface="BIZ UDPゴシック" panose="020B0400000000000000" pitchFamily="50" charset="-128"/>
              </a:rPr>
              <a:t>例会場や事務局を共同で利用する</a:t>
            </a:r>
            <a:endParaRPr lang="en-US" altLang="ja-JP" sz="2954" dirty="0">
              <a:latin typeface="BIZ UDPゴシック" panose="020B0400000000000000" pitchFamily="50" charset="-128"/>
              <a:ea typeface="BIZ UDPゴシック" panose="020B0400000000000000" pitchFamily="50" charset="-128"/>
            </a:endParaRPr>
          </a:p>
          <a:p>
            <a:pPr marL="633062" indent="-633062">
              <a:lnSpc>
                <a:spcPct val="150000"/>
              </a:lnSpc>
              <a:buFont typeface="+mj-lt"/>
              <a:buAutoNum type="arabicPeriod"/>
            </a:pPr>
            <a:r>
              <a:rPr lang="ja-JP" altLang="en-US" sz="2954" dirty="0">
                <a:latin typeface="BIZ UDPゴシック" panose="020B0400000000000000" pitchFamily="50" charset="-128"/>
                <a:ea typeface="BIZ UDPゴシック" panose="020B0400000000000000" pitchFamily="50" charset="-128"/>
              </a:rPr>
              <a:t>週報や機関誌を合同で発行する</a:t>
            </a:r>
            <a:endParaRPr lang="en-US" altLang="ja-JP" sz="2954" dirty="0">
              <a:latin typeface="BIZ UDPゴシック" panose="020B0400000000000000" pitchFamily="50" charset="-128"/>
              <a:ea typeface="BIZ UDPゴシック" panose="020B0400000000000000" pitchFamily="50" charset="-128"/>
            </a:endParaRPr>
          </a:p>
          <a:p>
            <a:pPr marL="633062" indent="-633062">
              <a:lnSpc>
                <a:spcPct val="150000"/>
              </a:lnSpc>
              <a:buFont typeface="+mj-lt"/>
              <a:buAutoNum type="arabicPeriod"/>
            </a:pPr>
            <a:r>
              <a:rPr lang="ja-JP" altLang="en-US" sz="2954" dirty="0">
                <a:latin typeface="BIZ UDPゴシック" panose="020B0400000000000000" pitchFamily="50" charset="-128"/>
                <a:ea typeface="BIZ UDPゴシック" panose="020B0400000000000000" pitchFamily="50" charset="-128"/>
              </a:rPr>
              <a:t>クラブ同好会活動を共同して行う</a:t>
            </a:r>
            <a:endParaRPr lang="en-US" altLang="ja-JP" sz="2954" dirty="0">
              <a:latin typeface="BIZ UDPゴシック" panose="020B0400000000000000" pitchFamily="50" charset="-128"/>
              <a:ea typeface="BIZ UDPゴシック" panose="020B0400000000000000" pitchFamily="50" charset="-128"/>
            </a:endParaRPr>
          </a:p>
        </p:txBody>
      </p:sp>
      <p:sp>
        <p:nvSpPr>
          <p:cNvPr id="6" name="スライド番号プレースホルダー 5">
            <a:extLst>
              <a:ext uri="{FF2B5EF4-FFF2-40B4-BE49-F238E27FC236}">
                <a16:creationId xmlns:a16="http://schemas.microsoft.com/office/drawing/2014/main" id="{7FDC8ED5-EF17-B4AA-3B55-6F81A79180A6}"/>
              </a:ext>
            </a:extLst>
          </p:cNvPr>
          <p:cNvSpPr>
            <a:spLocks noGrp="1"/>
          </p:cNvSpPr>
          <p:nvPr>
            <p:ph type="sldNum" sz="quarter" idx="12"/>
          </p:nvPr>
        </p:nvSpPr>
        <p:spPr>
          <a:xfrm>
            <a:off x="8610601" y="7187125"/>
            <a:ext cx="2743200" cy="449385"/>
          </a:xfrm>
        </p:spPr>
        <p:txBody>
          <a:bodyPr/>
          <a:lstStyle/>
          <a:p>
            <a:fld id="{B709AFD8-E7F8-415F-9340-D3D930364D3C}" type="slidenum">
              <a:rPr kumimoji="1" lang="ja-JP" altLang="en-US" smtClean="0"/>
              <a:t>23</a:t>
            </a:fld>
            <a:endParaRPr kumimoji="1" lang="ja-JP" altLang="en-US"/>
          </a:p>
        </p:txBody>
      </p:sp>
      <p:pic>
        <p:nvPicPr>
          <p:cNvPr id="4" name="グラフィックス 3" descr="右向き指示マーク 単色塗りつぶし">
            <a:extLst>
              <a:ext uri="{FF2B5EF4-FFF2-40B4-BE49-F238E27FC236}">
                <a16:creationId xmlns:a16="http://schemas.microsoft.com/office/drawing/2014/main" id="{AB4722A0-8274-611E-2D8D-BE42743C4978}"/>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0024" y="392059"/>
            <a:ext cx="876887" cy="876887"/>
          </a:xfrm>
          <a:prstGeom prst="rect">
            <a:avLst/>
          </a:prstGeom>
        </p:spPr>
      </p:pic>
      <p:sp>
        <p:nvSpPr>
          <p:cNvPr id="2" name="テキスト ボックス 1">
            <a:extLst>
              <a:ext uri="{FF2B5EF4-FFF2-40B4-BE49-F238E27FC236}">
                <a16:creationId xmlns:a16="http://schemas.microsoft.com/office/drawing/2014/main" id="{F597B69F-CF74-FAE2-C67C-FD6A5DB54185}"/>
              </a:ext>
            </a:extLst>
          </p:cNvPr>
          <p:cNvSpPr txBox="1"/>
          <p:nvPr/>
        </p:nvSpPr>
        <p:spPr>
          <a:xfrm>
            <a:off x="1844251" y="1267595"/>
            <a:ext cx="1856943" cy="546945"/>
          </a:xfrm>
          <a:prstGeom prst="rect">
            <a:avLst/>
          </a:prstGeom>
          <a:noFill/>
        </p:spPr>
        <p:txBody>
          <a:bodyPr wrap="square" rtlCol="0">
            <a:spAutoFit/>
          </a:bodyPr>
          <a:lstStyle/>
          <a:p>
            <a:r>
              <a:rPr kumimoji="1" lang="ja-JP" altLang="en-US" sz="2954" dirty="0">
                <a:latin typeface="BIZ UDPゴシック" panose="020B0400000000000000" pitchFamily="50" charset="-128"/>
                <a:ea typeface="BIZ UDPゴシック" panose="020B0400000000000000" pitchFamily="50" charset="-128"/>
              </a:rPr>
              <a:t>例えば</a:t>
            </a:r>
          </a:p>
        </p:txBody>
      </p:sp>
      <p:sp>
        <p:nvSpPr>
          <p:cNvPr id="7" name="タイトル 1">
            <a:extLst>
              <a:ext uri="{FF2B5EF4-FFF2-40B4-BE49-F238E27FC236}">
                <a16:creationId xmlns:a16="http://schemas.microsoft.com/office/drawing/2014/main" id="{5BA9ABF4-8D6F-7163-8B3B-BAE25E016C6D}"/>
              </a:ext>
            </a:extLst>
          </p:cNvPr>
          <p:cNvSpPr txBox="1">
            <a:spLocks/>
          </p:cNvSpPr>
          <p:nvPr/>
        </p:nvSpPr>
        <p:spPr bwMode="auto">
          <a:xfrm>
            <a:off x="0" y="-865962"/>
            <a:ext cx="12192000" cy="1006033"/>
          </a:xfrm>
          <a:prstGeom prst="rect">
            <a:avLst/>
          </a:prstGeom>
          <a:solidFill>
            <a:schemeClr val="accent1"/>
          </a:solidFill>
          <a:ln>
            <a:noFill/>
          </a:ln>
        </p:spPr>
        <p:txBody>
          <a:bodyPr vert="horz" wrap="square" lIns="112542" tIns="56271" rIns="112542" bIns="56271" numCol="1" anchor="ctr" anchorCtr="0" compatLnSpc="1">
            <a:prstTxWarp prst="textNoShape">
              <a:avLst/>
            </a:prstTxWarp>
            <a:normAutofit/>
          </a:bodyPr>
          <a:lstStyle>
            <a:lvl1pPr algn="ctr" defTabSz="842963" rtl="0" eaLnBrk="0" fontAlgn="base" hangingPunct="0">
              <a:lnSpc>
                <a:spcPct val="90000"/>
              </a:lnSpc>
              <a:spcBef>
                <a:spcPct val="0"/>
              </a:spcBef>
              <a:spcAft>
                <a:spcPct val="0"/>
              </a:spcAft>
              <a:defRPr kumimoji="1" sz="5539" kern="1200">
                <a:solidFill>
                  <a:schemeClr val="tx1"/>
                </a:solidFill>
                <a:latin typeface="+mj-lt"/>
                <a:ea typeface="+mj-ea"/>
                <a:cs typeface="+mj-cs"/>
              </a:defRPr>
            </a:lvl1pPr>
            <a:lvl2pPr algn="l" defTabSz="842963" rtl="0" eaLnBrk="0" fontAlgn="base" hangingPunct="0">
              <a:lnSpc>
                <a:spcPct val="90000"/>
              </a:lnSpc>
              <a:spcBef>
                <a:spcPct val="0"/>
              </a:spcBef>
              <a:spcAft>
                <a:spcPct val="0"/>
              </a:spcAft>
              <a:defRPr kumimoji="1" sz="4000">
                <a:solidFill>
                  <a:schemeClr val="tx1"/>
                </a:solidFill>
                <a:latin typeface="Calibri Light" panose="020F0302020204030204" pitchFamily="34" charset="0"/>
              </a:defRPr>
            </a:lvl2pPr>
            <a:lvl3pPr algn="l" defTabSz="842963" rtl="0" eaLnBrk="0" fontAlgn="base" hangingPunct="0">
              <a:lnSpc>
                <a:spcPct val="90000"/>
              </a:lnSpc>
              <a:spcBef>
                <a:spcPct val="0"/>
              </a:spcBef>
              <a:spcAft>
                <a:spcPct val="0"/>
              </a:spcAft>
              <a:defRPr kumimoji="1" sz="4000">
                <a:solidFill>
                  <a:schemeClr val="tx1"/>
                </a:solidFill>
                <a:latin typeface="Calibri Light" panose="020F0302020204030204" pitchFamily="34" charset="0"/>
              </a:defRPr>
            </a:lvl3pPr>
            <a:lvl4pPr algn="l" defTabSz="842963" rtl="0" eaLnBrk="0" fontAlgn="base" hangingPunct="0">
              <a:lnSpc>
                <a:spcPct val="90000"/>
              </a:lnSpc>
              <a:spcBef>
                <a:spcPct val="0"/>
              </a:spcBef>
              <a:spcAft>
                <a:spcPct val="0"/>
              </a:spcAft>
              <a:defRPr kumimoji="1" sz="4000">
                <a:solidFill>
                  <a:schemeClr val="tx1"/>
                </a:solidFill>
                <a:latin typeface="Calibri Light" panose="020F0302020204030204" pitchFamily="34" charset="0"/>
              </a:defRPr>
            </a:lvl4pPr>
            <a:lvl5pPr algn="l" defTabSz="842963" rtl="0" eaLnBrk="0" fontAlgn="base" hangingPunct="0">
              <a:lnSpc>
                <a:spcPct val="90000"/>
              </a:lnSpc>
              <a:spcBef>
                <a:spcPct val="0"/>
              </a:spcBef>
              <a:spcAft>
                <a:spcPct val="0"/>
              </a:spcAft>
              <a:defRPr kumimoji="1" sz="4000">
                <a:solidFill>
                  <a:schemeClr val="tx1"/>
                </a:solidFill>
                <a:latin typeface="Calibri Light" panose="020F0302020204030204" pitchFamily="34" charset="0"/>
              </a:defRPr>
            </a:lvl5pPr>
            <a:lvl6pPr marL="457200" algn="l" defTabSz="842963" rtl="0" fontAlgn="base">
              <a:lnSpc>
                <a:spcPct val="90000"/>
              </a:lnSpc>
              <a:spcBef>
                <a:spcPct val="0"/>
              </a:spcBef>
              <a:spcAft>
                <a:spcPct val="0"/>
              </a:spcAft>
              <a:defRPr kumimoji="1" sz="4000">
                <a:solidFill>
                  <a:schemeClr val="tx1"/>
                </a:solidFill>
                <a:latin typeface="Calibri Light" panose="020F0302020204030204" pitchFamily="34" charset="0"/>
              </a:defRPr>
            </a:lvl6pPr>
            <a:lvl7pPr marL="914400" algn="l" defTabSz="842963" rtl="0" fontAlgn="base">
              <a:lnSpc>
                <a:spcPct val="90000"/>
              </a:lnSpc>
              <a:spcBef>
                <a:spcPct val="0"/>
              </a:spcBef>
              <a:spcAft>
                <a:spcPct val="0"/>
              </a:spcAft>
              <a:defRPr kumimoji="1" sz="4000">
                <a:solidFill>
                  <a:schemeClr val="tx1"/>
                </a:solidFill>
                <a:latin typeface="Calibri Light" panose="020F0302020204030204" pitchFamily="34" charset="0"/>
              </a:defRPr>
            </a:lvl7pPr>
            <a:lvl8pPr marL="1371600" algn="l" defTabSz="842963" rtl="0" fontAlgn="base">
              <a:lnSpc>
                <a:spcPct val="90000"/>
              </a:lnSpc>
              <a:spcBef>
                <a:spcPct val="0"/>
              </a:spcBef>
              <a:spcAft>
                <a:spcPct val="0"/>
              </a:spcAft>
              <a:defRPr kumimoji="1" sz="4000">
                <a:solidFill>
                  <a:schemeClr val="tx1"/>
                </a:solidFill>
                <a:latin typeface="Calibri Light" panose="020F0302020204030204" pitchFamily="34" charset="0"/>
              </a:defRPr>
            </a:lvl8pPr>
            <a:lvl9pPr marL="1828800" algn="l" defTabSz="842963" rtl="0" fontAlgn="base">
              <a:lnSpc>
                <a:spcPct val="90000"/>
              </a:lnSpc>
              <a:spcBef>
                <a:spcPct val="0"/>
              </a:spcBef>
              <a:spcAft>
                <a:spcPct val="0"/>
              </a:spcAft>
              <a:defRPr kumimoji="1" sz="4000">
                <a:solidFill>
                  <a:schemeClr val="tx1"/>
                </a:solidFill>
                <a:latin typeface="Calibri Light" panose="020F0302020204030204" pitchFamily="34" charset="0"/>
              </a:defRPr>
            </a:lvl9pPr>
          </a:lstStyle>
          <a:p>
            <a:r>
              <a:rPr lang="ja-JP" altLang="en-US" sz="2954" b="1" dirty="0">
                <a:solidFill>
                  <a:schemeClr val="bg1"/>
                </a:solidFill>
                <a:latin typeface="BIZ UDPゴシック" panose="020B0400000000000000" pitchFamily="50" charset="-128"/>
                <a:ea typeface="BIZ UDPゴシック" panose="020B0400000000000000" pitchFamily="50" charset="-128"/>
              </a:rPr>
              <a:t>　クラブの活性化</a:t>
            </a:r>
          </a:p>
        </p:txBody>
      </p:sp>
      <p:sp>
        <p:nvSpPr>
          <p:cNvPr id="8" name="テキスト ボックス 7">
            <a:extLst>
              <a:ext uri="{FF2B5EF4-FFF2-40B4-BE49-F238E27FC236}">
                <a16:creationId xmlns:a16="http://schemas.microsoft.com/office/drawing/2014/main" id="{B61A8BF3-2A41-96C1-C746-A070F137B7A3}"/>
              </a:ext>
            </a:extLst>
          </p:cNvPr>
          <p:cNvSpPr txBox="1"/>
          <p:nvPr/>
        </p:nvSpPr>
        <p:spPr>
          <a:xfrm>
            <a:off x="1844251" y="546402"/>
            <a:ext cx="9611307" cy="546945"/>
          </a:xfrm>
          <a:prstGeom prst="rect">
            <a:avLst/>
          </a:prstGeom>
          <a:noFill/>
        </p:spPr>
        <p:txBody>
          <a:bodyPr wrap="square" rtlCol="0">
            <a:spAutoFit/>
          </a:bodyPr>
          <a:lstStyle/>
          <a:p>
            <a:r>
              <a:rPr kumimoji="1" lang="ja-JP" altLang="en-US" sz="2954" dirty="0">
                <a:latin typeface="BIZ UDPゴシック" panose="020B0400000000000000" pitchFamily="50" charset="-128"/>
                <a:ea typeface="BIZ UDPゴシック" panose="020B0400000000000000" pitchFamily="50" charset="-128"/>
              </a:rPr>
              <a:t>クラブ同士が力をあわせてできる事を考えてみますと</a:t>
            </a:r>
          </a:p>
        </p:txBody>
      </p:sp>
    </p:spTree>
    <p:extLst>
      <p:ext uri="{BB962C8B-B14F-4D97-AF65-F5344CB8AC3E}">
        <p14:creationId xmlns:p14="http://schemas.microsoft.com/office/powerpoint/2010/main" val="2898074977"/>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EE00F75C-A4B2-C162-CD17-86FFA3B83683}"/>
              </a:ext>
            </a:extLst>
          </p:cNvPr>
          <p:cNvSpPr txBox="1">
            <a:spLocks noGrp="1"/>
          </p:cNvSpPr>
          <p:nvPr>
            <p:ph type="title"/>
          </p:nvPr>
        </p:nvSpPr>
        <p:spPr bwMode="auto">
          <a:xfrm>
            <a:off x="0" y="-528708"/>
            <a:ext cx="12192000" cy="48199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12542" tIns="56271" rIns="112542" bIns="56271" numCol="1" rtlCol="0" anchor="ctr" anchorCtr="0" compatLnSpc="1">
            <a:prstTxWarp prst="textNoShape">
              <a:avLst/>
            </a:prstTxWarp>
            <a:normAutofit fontScale="90000"/>
          </a:bodyPr>
          <a:lstStyle>
            <a:lvl1pPr algn="ctr" defTabSz="842963" rtl="0" eaLnBrk="0" fontAlgn="base" hangingPunct="0">
              <a:lnSpc>
                <a:spcPct val="90000"/>
              </a:lnSpc>
              <a:spcBef>
                <a:spcPct val="0"/>
              </a:spcBef>
              <a:spcAft>
                <a:spcPct val="0"/>
              </a:spcAft>
              <a:defRPr kumimoji="1" sz="5539" kern="1200">
                <a:solidFill>
                  <a:schemeClr val="tx1"/>
                </a:solidFill>
                <a:latin typeface="+mj-lt"/>
                <a:ea typeface="+mj-ea"/>
                <a:cs typeface="+mj-cs"/>
              </a:defRPr>
            </a:lvl1pPr>
            <a:lvl2pPr algn="l" defTabSz="842963" rtl="0" eaLnBrk="0" fontAlgn="base" hangingPunct="0">
              <a:lnSpc>
                <a:spcPct val="90000"/>
              </a:lnSpc>
              <a:spcBef>
                <a:spcPct val="0"/>
              </a:spcBef>
              <a:spcAft>
                <a:spcPct val="0"/>
              </a:spcAft>
              <a:defRPr kumimoji="1" sz="4000">
                <a:solidFill>
                  <a:schemeClr val="tx1"/>
                </a:solidFill>
                <a:latin typeface="Calibri Light" panose="020F0302020204030204" pitchFamily="34" charset="0"/>
              </a:defRPr>
            </a:lvl2pPr>
            <a:lvl3pPr algn="l" defTabSz="842963" rtl="0" eaLnBrk="0" fontAlgn="base" hangingPunct="0">
              <a:lnSpc>
                <a:spcPct val="90000"/>
              </a:lnSpc>
              <a:spcBef>
                <a:spcPct val="0"/>
              </a:spcBef>
              <a:spcAft>
                <a:spcPct val="0"/>
              </a:spcAft>
              <a:defRPr kumimoji="1" sz="4000">
                <a:solidFill>
                  <a:schemeClr val="tx1"/>
                </a:solidFill>
                <a:latin typeface="Calibri Light" panose="020F0302020204030204" pitchFamily="34" charset="0"/>
              </a:defRPr>
            </a:lvl3pPr>
            <a:lvl4pPr algn="l" defTabSz="842963" rtl="0" eaLnBrk="0" fontAlgn="base" hangingPunct="0">
              <a:lnSpc>
                <a:spcPct val="90000"/>
              </a:lnSpc>
              <a:spcBef>
                <a:spcPct val="0"/>
              </a:spcBef>
              <a:spcAft>
                <a:spcPct val="0"/>
              </a:spcAft>
              <a:defRPr kumimoji="1" sz="4000">
                <a:solidFill>
                  <a:schemeClr val="tx1"/>
                </a:solidFill>
                <a:latin typeface="Calibri Light" panose="020F0302020204030204" pitchFamily="34" charset="0"/>
              </a:defRPr>
            </a:lvl4pPr>
            <a:lvl5pPr algn="l" defTabSz="842963" rtl="0" eaLnBrk="0" fontAlgn="base" hangingPunct="0">
              <a:lnSpc>
                <a:spcPct val="90000"/>
              </a:lnSpc>
              <a:spcBef>
                <a:spcPct val="0"/>
              </a:spcBef>
              <a:spcAft>
                <a:spcPct val="0"/>
              </a:spcAft>
              <a:defRPr kumimoji="1" sz="4000">
                <a:solidFill>
                  <a:schemeClr val="tx1"/>
                </a:solidFill>
                <a:latin typeface="Calibri Light" panose="020F0302020204030204" pitchFamily="34" charset="0"/>
              </a:defRPr>
            </a:lvl5pPr>
            <a:lvl6pPr marL="457200" algn="l" defTabSz="842963" rtl="0" fontAlgn="base">
              <a:lnSpc>
                <a:spcPct val="90000"/>
              </a:lnSpc>
              <a:spcBef>
                <a:spcPct val="0"/>
              </a:spcBef>
              <a:spcAft>
                <a:spcPct val="0"/>
              </a:spcAft>
              <a:defRPr kumimoji="1" sz="4000">
                <a:solidFill>
                  <a:schemeClr val="tx1"/>
                </a:solidFill>
                <a:latin typeface="Calibri Light" panose="020F0302020204030204" pitchFamily="34" charset="0"/>
              </a:defRPr>
            </a:lvl6pPr>
            <a:lvl7pPr marL="914400" algn="l" defTabSz="842963" rtl="0" fontAlgn="base">
              <a:lnSpc>
                <a:spcPct val="90000"/>
              </a:lnSpc>
              <a:spcBef>
                <a:spcPct val="0"/>
              </a:spcBef>
              <a:spcAft>
                <a:spcPct val="0"/>
              </a:spcAft>
              <a:defRPr kumimoji="1" sz="4000">
                <a:solidFill>
                  <a:schemeClr val="tx1"/>
                </a:solidFill>
                <a:latin typeface="Calibri Light" panose="020F0302020204030204" pitchFamily="34" charset="0"/>
              </a:defRPr>
            </a:lvl7pPr>
            <a:lvl8pPr marL="1371600" algn="l" defTabSz="842963" rtl="0" fontAlgn="base">
              <a:lnSpc>
                <a:spcPct val="90000"/>
              </a:lnSpc>
              <a:spcBef>
                <a:spcPct val="0"/>
              </a:spcBef>
              <a:spcAft>
                <a:spcPct val="0"/>
              </a:spcAft>
              <a:defRPr kumimoji="1" sz="4000">
                <a:solidFill>
                  <a:schemeClr val="tx1"/>
                </a:solidFill>
                <a:latin typeface="Calibri Light" panose="020F0302020204030204" pitchFamily="34" charset="0"/>
              </a:defRPr>
            </a:lvl8pPr>
            <a:lvl9pPr marL="1828800" algn="l" defTabSz="842963" rtl="0" fontAlgn="base">
              <a:lnSpc>
                <a:spcPct val="90000"/>
              </a:lnSpc>
              <a:spcBef>
                <a:spcPct val="0"/>
              </a:spcBef>
              <a:spcAft>
                <a:spcPct val="0"/>
              </a:spcAft>
              <a:defRPr kumimoji="1" sz="4000">
                <a:solidFill>
                  <a:schemeClr val="tx1"/>
                </a:solidFill>
                <a:latin typeface="Calibri Light" panose="020F0302020204030204" pitchFamily="34" charset="0"/>
              </a:defRPr>
            </a:lvl9pPr>
          </a:lstStyle>
          <a:p>
            <a:pPr algn="l"/>
            <a:r>
              <a:rPr lang="ja-JP" altLang="en-US" sz="2954" b="1" dirty="0">
                <a:solidFill>
                  <a:schemeClr val="bg1"/>
                </a:solidFill>
                <a:latin typeface="BIZ UDPゴシック" panose="020B0400000000000000" pitchFamily="50" charset="-128"/>
                <a:ea typeface="BIZ UDPゴシック" panose="020B0400000000000000" pitchFamily="50" charset="-128"/>
              </a:rPr>
              <a:t>　</a:t>
            </a:r>
            <a:r>
              <a:rPr lang="ja-JP" altLang="en-US" sz="2954" b="1" dirty="0">
                <a:solidFill>
                  <a:srgbClr val="00B0F0"/>
                </a:solidFill>
                <a:latin typeface="BIZ UDPゴシック" panose="020B0400000000000000" pitchFamily="50" charset="-128"/>
                <a:ea typeface="BIZ UDPゴシック" panose="020B0400000000000000" pitchFamily="50" charset="-128"/>
              </a:rPr>
              <a:t>クラブの活性化</a:t>
            </a:r>
          </a:p>
        </p:txBody>
      </p:sp>
      <p:sp>
        <p:nvSpPr>
          <p:cNvPr id="3" name="コンテンツ プレースホルダー 2">
            <a:extLst>
              <a:ext uri="{FF2B5EF4-FFF2-40B4-BE49-F238E27FC236}">
                <a16:creationId xmlns:a16="http://schemas.microsoft.com/office/drawing/2014/main" id="{2B4E421D-F474-BA37-DF51-8200A1FDDDD3}"/>
              </a:ext>
            </a:extLst>
          </p:cNvPr>
          <p:cNvSpPr>
            <a:spLocks noGrp="1"/>
          </p:cNvSpPr>
          <p:nvPr>
            <p:ph idx="1"/>
          </p:nvPr>
        </p:nvSpPr>
        <p:spPr>
          <a:xfrm>
            <a:off x="1643132" y="806471"/>
            <a:ext cx="9710672" cy="5559029"/>
          </a:xfrm>
        </p:spPr>
        <p:txBody>
          <a:bodyPr>
            <a:noAutofit/>
          </a:bodyPr>
          <a:lstStyle/>
          <a:p>
            <a:pPr marL="0" indent="0">
              <a:lnSpc>
                <a:spcPct val="150000"/>
              </a:lnSpc>
              <a:buNone/>
            </a:pPr>
            <a:r>
              <a:rPr lang="ja-JP" altLang="en-US" dirty="0">
                <a:latin typeface="BIZ UDPゴシック" panose="020B0400000000000000" pitchFamily="50" charset="-128"/>
                <a:ea typeface="BIZ UDPゴシック" panose="020B0400000000000000" pitchFamily="50" charset="-128"/>
              </a:rPr>
              <a:t>成果をあげるに一番重要なことは</a:t>
            </a:r>
            <a:endParaRPr lang="en-US" altLang="ja-JP" dirty="0">
              <a:latin typeface="BIZ UDPゴシック" panose="020B0400000000000000" pitchFamily="50" charset="-128"/>
              <a:ea typeface="BIZ UDPゴシック" panose="020B0400000000000000" pitchFamily="50" charset="-128"/>
            </a:endParaRPr>
          </a:p>
          <a:p>
            <a:pPr marL="0" indent="0">
              <a:lnSpc>
                <a:spcPct val="150000"/>
              </a:lnSpc>
              <a:buNone/>
            </a:pPr>
            <a:r>
              <a:rPr lang="ja-JP" altLang="en-US" b="1" dirty="0">
                <a:solidFill>
                  <a:srgbClr val="FF0000"/>
                </a:solidFill>
                <a:latin typeface="BIZ UDPゴシック" panose="020B0400000000000000" pitchFamily="50" charset="-128"/>
                <a:ea typeface="BIZ UDPゴシック" panose="020B0400000000000000" pitchFamily="50" charset="-128"/>
              </a:rPr>
              <a:t>「リーダーの熱意と思い」</a:t>
            </a:r>
            <a:endParaRPr lang="en-US" altLang="ja-JP" b="1" dirty="0">
              <a:solidFill>
                <a:srgbClr val="FF0000"/>
              </a:solidFill>
              <a:latin typeface="BIZ UDPゴシック" panose="020B0400000000000000" pitchFamily="50" charset="-128"/>
              <a:ea typeface="BIZ UDPゴシック" panose="020B0400000000000000" pitchFamily="50" charset="-128"/>
            </a:endParaRPr>
          </a:p>
          <a:p>
            <a:pPr marL="0" indent="0">
              <a:lnSpc>
                <a:spcPct val="150000"/>
              </a:lnSpc>
              <a:buNone/>
            </a:pPr>
            <a:r>
              <a:rPr lang="ja-JP" altLang="en-US" dirty="0">
                <a:latin typeface="BIZ UDPゴシック" panose="020B0400000000000000" pitchFamily="50" charset="-128"/>
                <a:ea typeface="BIZ UDPゴシック" panose="020B0400000000000000" pitchFamily="50" charset="-128"/>
              </a:rPr>
              <a:t>そして</a:t>
            </a:r>
            <a:endParaRPr lang="en-US" altLang="ja-JP" dirty="0">
              <a:latin typeface="BIZ UDPゴシック" panose="020B0400000000000000" pitchFamily="50" charset="-128"/>
              <a:ea typeface="BIZ UDPゴシック" panose="020B0400000000000000" pitchFamily="50" charset="-128"/>
            </a:endParaRPr>
          </a:p>
          <a:p>
            <a:pPr marL="0" indent="0">
              <a:lnSpc>
                <a:spcPct val="150000"/>
              </a:lnSpc>
              <a:buNone/>
            </a:pPr>
            <a:r>
              <a:rPr lang="ja-JP" altLang="en-US" dirty="0">
                <a:latin typeface="BIZ UDPゴシック" panose="020B0400000000000000" pitchFamily="50" charset="-128"/>
                <a:ea typeface="BIZ UDPゴシック" panose="020B0400000000000000" pitchFamily="50" charset="-128"/>
              </a:rPr>
              <a:t>「まず第一歩を踏み出す」ことであると考えます。</a:t>
            </a:r>
            <a:endParaRPr lang="en-US" altLang="ja-JP" dirty="0">
              <a:latin typeface="BIZ UDPゴシック" panose="020B0400000000000000" pitchFamily="50" charset="-128"/>
              <a:ea typeface="BIZ UDPゴシック" panose="020B0400000000000000" pitchFamily="50" charset="-128"/>
            </a:endParaRPr>
          </a:p>
          <a:p>
            <a:pPr marL="0" indent="0">
              <a:lnSpc>
                <a:spcPct val="150000"/>
              </a:lnSpc>
              <a:buNone/>
            </a:pPr>
            <a:r>
              <a:rPr kumimoji="1" lang="ja-JP" altLang="en-US" dirty="0">
                <a:latin typeface="BIZ UDPゴシック" panose="020B0400000000000000" pitchFamily="50" charset="-128"/>
                <a:ea typeface="BIZ UDPゴシック" panose="020B0400000000000000" pitchFamily="50" charset="-128"/>
              </a:rPr>
              <a:t>本日出席されておられるリーダーの皆様に期待して話を終わらせて頂きます。</a:t>
            </a:r>
            <a:endParaRPr kumimoji="1" lang="en-US" altLang="ja-JP" dirty="0">
              <a:latin typeface="BIZ UDPゴシック" panose="020B0400000000000000" pitchFamily="50" charset="-128"/>
              <a:ea typeface="BIZ UDPゴシック" panose="020B0400000000000000" pitchFamily="50" charset="-128"/>
            </a:endParaRPr>
          </a:p>
        </p:txBody>
      </p:sp>
      <p:sp>
        <p:nvSpPr>
          <p:cNvPr id="2" name="スライド番号プレースホルダー 1">
            <a:extLst>
              <a:ext uri="{FF2B5EF4-FFF2-40B4-BE49-F238E27FC236}">
                <a16:creationId xmlns:a16="http://schemas.microsoft.com/office/drawing/2014/main" id="{DB9C1801-5F88-0A7F-016C-70A8F9B98D23}"/>
              </a:ext>
            </a:extLst>
          </p:cNvPr>
          <p:cNvSpPr>
            <a:spLocks noGrp="1"/>
          </p:cNvSpPr>
          <p:nvPr>
            <p:ph type="sldNum" sz="quarter" idx="12"/>
          </p:nvPr>
        </p:nvSpPr>
        <p:spPr/>
        <p:txBody>
          <a:bodyPr/>
          <a:lstStyle/>
          <a:p>
            <a:fld id="{B709AFD8-E7F8-415F-9340-D3D930364D3C}" type="slidenum">
              <a:rPr kumimoji="1" lang="ja-JP" altLang="en-US" smtClean="0"/>
              <a:t>24</a:t>
            </a:fld>
            <a:endParaRPr kumimoji="1" lang="ja-JP" altLang="en-US"/>
          </a:p>
        </p:txBody>
      </p:sp>
      <p:pic>
        <p:nvPicPr>
          <p:cNvPr id="5" name="グラフィックス 4" descr="右向き指示マーク 単色塗りつぶし">
            <a:extLst>
              <a:ext uri="{FF2B5EF4-FFF2-40B4-BE49-F238E27FC236}">
                <a16:creationId xmlns:a16="http://schemas.microsoft.com/office/drawing/2014/main" id="{22BCD905-CE63-02CE-9D0D-752BC25AF9C8}"/>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1918" y="883882"/>
            <a:ext cx="876887" cy="876887"/>
          </a:xfrm>
          <a:prstGeom prst="rect">
            <a:avLst/>
          </a:prstGeom>
        </p:spPr>
      </p:pic>
      <p:sp>
        <p:nvSpPr>
          <p:cNvPr id="6" name="タイトル 1">
            <a:extLst>
              <a:ext uri="{FF2B5EF4-FFF2-40B4-BE49-F238E27FC236}">
                <a16:creationId xmlns:a16="http://schemas.microsoft.com/office/drawing/2014/main" id="{387E3209-F592-2605-A0A2-538C0C62560D}"/>
              </a:ext>
            </a:extLst>
          </p:cNvPr>
          <p:cNvSpPr txBox="1">
            <a:spLocks/>
          </p:cNvSpPr>
          <p:nvPr/>
        </p:nvSpPr>
        <p:spPr bwMode="auto">
          <a:xfrm>
            <a:off x="0" y="-865962"/>
            <a:ext cx="12192000" cy="1006033"/>
          </a:xfrm>
          <a:prstGeom prst="rect">
            <a:avLst/>
          </a:prstGeom>
          <a:solidFill>
            <a:schemeClr val="accent1"/>
          </a:solidFill>
          <a:ln>
            <a:noFill/>
          </a:ln>
        </p:spPr>
        <p:txBody>
          <a:bodyPr vert="horz" wrap="square" lIns="112542" tIns="56271" rIns="112542" bIns="56271" numCol="1" anchor="ctr" anchorCtr="0" compatLnSpc="1">
            <a:prstTxWarp prst="textNoShape">
              <a:avLst/>
            </a:prstTxWarp>
            <a:normAutofit/>
          </a:bodyPr>
          <a:lstStyle>
            <a:lvl1pPr algn="ctr" defTabSz="842963" rtl="0" eaLnBrk="0" fontAlgn="base" hangingPunct="0">
              <a:lnSpc>
                <a:spcPct val="90000"/>
              </a:lnSpc>
              <a:spcBef>
                <a:spcPct val="0"/>
              </a:spcBef>
              <a:spcAft>
                <a:spcPct val="0"/>
              </a:spcAft>
              <a:defRPr kumimoji="1" sz="5539" kern="1200">
                <a:solidFill>
                  <a:schemeClr val="tx1"/>
                </a:solidFill>
                <a:latin typeface="+mj-lt"/>
                <a:ea typeface="+mj-ea"/>
                <a:cs typeface="+mj-cs"/>
              </a:defRPr>
            </a:lvl1pPr>
            <a:lvl2pPr algn="l" defTabSz="842963" rtl="0" eaLnBrk="0" fontAlgn="base" hangingPunct="0">
              <a:lnSpc>
                <a:spcPct val="90000"/>
              </a:lnSpc>
              <a:spcBef>
                <a:spcPct val="0"/>
              </a:spcBef>
              <a:spcAft>
                <a:spcPct val="0"/>
              </a:spcAft>
              <a:defRPr kumimoji="1" sz="4000">
                <a:solidFill>
                  <a:schemeClr val="tx1"/>
                </a:solidFill>
                <a:latin typeface="Calibri Light" panose="020F0302020204030204" pitchFamily="34" charset="0"/>
              </a:defRPr>
            </a:lvl2pPr>
            <a:lvl3pPr algn="l" defTabSz="842963" rtl="0" eaLnBrk="0" fontAlgn="base" hangingPunct="0">
              <a:lnSpc>
                <a:spcPct val="90000"/>
              </a:lnSpc>
              <a:spcBef>
                <a:spcPct val="0"/>
              </a:spcBef>
              <a:spcAft>
                <a:spcPct val="0"/>
              </a:spcAft>
              <a:defRPr kumimoji="1" sz="4000">
                <a:solidFill>
                  <a:schemeClr val="tx1"/>
                </a:solidFill>
                <a:latin typeface="Calibri Light" panose="020F0302020204030204" pitchFamily="34" charset="0"/>
              </a:defRPr>
            </a:lvl3pPr>
            <a:lvl4pPr algn="l" defTabSz="842963" rtl="0" eaLnBrk="0" fontAlgn="base" hangingPunct="0">
              <a:lnSpc>
                <a:spcPct val="90000"/>
              </a:lnSpc>
              <a:spcBef>
                <a:spcPct val="0"/>
              </a:spcBef>
              <a:spcAft>
                <a:spcPct val="0"/>
              </a:spcAft>
              <a:defRPr kumimoji="1" sz="4000">
                <a:solidFill>
                  <a:schemeClr val="tx1"/>
                </a:solidFill>
                <a:latin typeface="Calibri Light" panose="020F0302020204030204" pitchFamily="34" charset="0"/>
              </a:defRPr>
            </a:lvl4pPr>
            <a:lvl5pPr algn="l" defTabSz="842963" rtl="0" eaLnBrk="0" fontAlgn="base" hangingPunct="0">
              <a:lnSpc>
                <a:spcPct val="90000"/>
              </a:lnSpc>
              <a:spcBef>
                <a:spcPct val="0"/>
              </a:spcBef>
              <a:spcAft>
                <a:spcPct val="0"/>
              </a:spcAft>
              <a:defRPr kumimoji="1" sz="4000">
                <a:solidFill>
                  <a:schemeClr val="tx1"/>
                </a:solidFill>
                <a:latin typeface="Calibri Light" panose="020F0302020204030204" pitchFamily="34" charset="0"/>
              </a:defRPr>
            </a:lvl5pPr>
            <a:lvl6pPr marL="457200" algn="l" defTabSz="842963" rtl="0" fontAlgn="base">
              <a:lnSpc>
                <a:spcPct val="90000"/>
              </a:lnSpc>
              <a:spcBef>
                <a:spcPct val="0"/>
              </a:spcBef>
              <a:spcAft>
                <a:spcPct val="0"/>
              </a:spcAft>
              <a:defRPr kumimoji="1" sz="4000">
                <a:solidFill>
                  <a:schemeClr val="tx1"/>
                </a:solidFill>
                <a:latin typeface="Calibri Light" panose="020F0302020204030204" pitchFamily="34" charset="0"/>
              </a:defRPr>
            </a:lvl6pPr>
            <a:lvl7pPr marL="914400" algn="l" defTabSz="842963" rtl="0" fontAlgn="base">
              <a:lnSpc>
                <a:spcPct val="90000"/>
              </a:lnSpc>
              <a:spcBef>
                <a:spcPct val="0"/>
              </a:spcBef>
              <a:spcAft>
                <a:spcPct val="0"/>
              </a:spcAft>
              <a:defRPr kumimoji="1" sz="4000">
                <a:solidFill>
                  <a:schemeClr val="tx1"/>
                </a:solidFill>
                <a:latin typeface="Calibri Light" panose="020F0302020204030204" pitchFamily="34" charset="0"/>
              </a:defRPr>
            </a:lvl7pPr>
            <a:lvl8pPr marL="1371600" algn="l" defTabSz="842963" rtl="0" fontAlgn="base">
              <a:lnSpc>
                <a:spcPct val="90000"/>
              </a:lnSpc>
              <a:spcBef>
                <a:spcPct val="0"/>
              </a:spcBef>
              <a:spcAft>
                <a:spcPct val="0"/>
              </a:spcAft>
              <a:defRPr kumimoji="1" sz="4000">
                <a:solidFill>
                  <a:schemeClr val="tx1"/>
                </a:solidFill>
                <a:latin typeface="Calibri Light" panose="020F0302020204030204" pitchFamily="34" charset="0"/>
              </a:defRPr>
            </a:lvl8pPr>
            <a:lvl9pPr marL="1828800" algn="l" defTabSz="842963" rtl="0" fontAlgn="base">
              <a:lnSpc>
                <a:spcPct val="90000"/>
              </a:lnSpc>
              <a:spcBef>
                <a:spcPct val="0"/>
              </a:spcBef>
              <a:spcAft>
                <a:spcPct val="0"/>
              </a:spcAft>
              <a:defRPr kumimoji="1" sz="4000">
                <a:solidFill>
                  <a:schemeClr val="tx1"/>
                </a:solidFill>
                <a:latin typeface="Calibri Light" panose="020F0302020204030204" pitchFamily="34" charset="0"/>
              </a:defRPr>
            </a:lvl9pPr>
          </a:lstStyle>
          <a:p>
            <a:r>
              <a:rPr lang="ja-JP" altLang="en-US" sz="2954" b="1" dirty="0">
                <a:solidFill>
                  <a:schemeClr val="bg1"/>
                </a:solidFill>
                <a:latin typeface="BIZ UDPゴシック" panose="020B0400000000000000" pitchFamily="50" charset="-128"/>
                <a:ea typeface="BIZ UDPゴシック" panose="020B0400000000000000" pitchFamily="50" charset="-128"/>
              </a:rPr>
              <a:t>　クラブの活性化</a:t>
            </a:r>
          </a:p>
        </p:txBody>
      </p:sp>
    </p:spTree>
    <p:extLst>
      <p:ext uri="{BB962C8B-B14F-4D97-AF65-F5344CB8AC3E}">
        <p14:creationId xmlns:p14="http://schemas.microsoft.com/office/powerpoint/2010/main" val="2514210252"/>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ビデオ 2" title="多様な人々のグループ">
            <a:hlinkClick r:id="" action="ppaction://media"/>
            <a:extLst>
              <a:ext uri="{FF2B5EF4-FFF2-40B4-BE49-F238E27FC236}">
                <a16:creationId xmlns:a16="http://schemas.microsoft.com/office/drawing/2014/main" id="{F72FE633-C24B-4C5B-BA21-CAD938BEE43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4"/>
            <a:ext cx="12192000" cy="6858000"/>
          </a:xfrm>
          <a:prstGeom prst="rect">
            <a:avLst/>
          </a:prstGeom>
        </p:spPr>
      </p:pic>
      <p:sp>
        <p:nvSpPr>
          <p:cNvPr id="5" name="テキスト ボックス 4">
            <a:extLst>
              <a:ext uri="{FF2B5EF4-FFF2-40B4-BE49-F238E27FC236}">
                <a16:creationId xmlns:a16="http://schemas.microsoft.com/office/drawing/2014/main" id="{4B503521-32DA-4C74-98D1-0425E527CD1E}"/>
              </a:ext>
            </a:extLst>
          </p:cNvPr>
          <p:cNvSpPr txBox="1"/>
          <p:nvPr/>
        </p:nvSpPr>
        <p:spPr>
          <a:xfrm>
            <a:off x="2872582" y="1469401"/>
            <a:ext cx="7571303" cy="1569660"/>
          </a:xfrm>
          <a:prstGeom prst="rect">
            <a:avLst/>
          </a:prstGeom>
          <a:noFill/>
        </p:spPr>
        <p:txBody>
          <a:bodyPr wrap="none" rtlCol="0">
            <a:spAutoFit/>
          </a:bodyPr>
          <a:lstStyle/>
          <a:p>
            <a:pPr algn="ctr" defTabSz="914423"/>
            <a:r>
              <a:rPr kumimoji="1" lang="ja-JP" altLang="en-US" sz="4800" dirty="0">
                <a:solidFill>
                  <a:srgbClr val="4472C4"/>
                </a:solidFill>
                <a:latin typeface="UD デジタル 教科書体 N-B" panose="02020700000000000000" pitchFamily="17" charset="-128"/>
                <a:ea typeface="UD デジタル 教科書体 N-B" panose="02020700000000000000" pitchFamily="17" charset="-128"/>
              </a:rPr>
              <a:t>仲間をふやし</a:t>
            </a:r>
            <a:endParaRPr kumimoji="1" lang="en-US" altLang="ja-JP" sz="4800" dirty="0">
              <a:solidFill>
                <a:srgbClr val="4472C4"/>
              </a:solidFill>
              <a:latin typeface="UD デジタル 教科書体 N-B" panose="02020700000000000000" pitchFamily="17" charset="-128"/>
              <a:ea typeface="UD デジタル 教科書体 N-B" panose="02020700000000000000" pitchFamily="17" charset="-128"/>
            </a:endParaRPr>
          </a:p>
          <a:p>
            <a:pPr defTabSz="914423"/>
            <a:r>
              <a:rPr kumimoji="1" lang="ja-JP" altLang="en-US" sz="4800" dirty="0">
                <a:solidFill>
                  <a:srgbClr val="4472C4"/>
                </a:solidFill>
                <a:latin typeface="UD デジタル 教科書体 N-B" panose="02020700000000000000" pitchFamily="17" charset="-128"/>
                <a:ea typeface="UD デジタル 教科書体 N-B" panose="02020700000000000000" pitchFamily="17" charset="-128"/>
              </a:rPr>
              <a:t>共に成長していきましょう</a:t>
            </a:r>
          </a:p>
        </p:txBody>
      </p:sp>
      <p:sp>
        <p:nvSpPr>
          <p:cNvPr id="2" name="スライド番号プレースホルダー 1">
            <a:extLst>
              <a:ext uri="{FF2B5EF4-FFF2-40B4-BE49-F238E27FC236}">
                <a16:creationId xmlns:a16="http://schemas.microsoft.com/office/drawing/2014/main" id="{38E08D6B-A610-863F-9E80-CD7FBD9E3230}"/>
              </a:ext>
            </a:extLst>
          </p:cNvPr>
          <p:cNvSpPr>
            <a:spLocks noGrp="1"/>
          </p:cNvSpPr>
          <p:nvPr>
            <p:ph type="sldNum" sz="quarter" idx="12"/>
          </p:nvPr>
        </p:nvSpPr>
        <p:spPr/>
        <p:txBody>
          <a:bodyPr/>
          <a:lstStyle/>
          <a:p>
            <a:fld id="{54B66206-BCFC-4E04-A88C-A5BEA531F7D4}" type="slidenum">
              <a:rPr kumimoji="1" lang="ja-JP" altLang="en-US" smtClean="0"/>
              <a:t>25</a:t>
            </a:fld>
            <a:endParaRPr kumimoji="1" lang="ja-JP" altLang="en-US"/>
          </a:p>
        </p:txBody>
      </p:sp>
    </p:spTree>
    <p:extLst>
      <p:ext uri="{BB962C8B-B14F-4D97-AF65-F5344CB8AC3E}">
        <p14:creationId xmlns:p14="http://schemas.microsoft.com/office/powerpoint/2010/main" val="1526743855"/>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01BD54C-B025-ACB7-8A47-8917F5EDDDC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149" y="-791308"/>
            <a:ext cx="12027706" cy="8440615"/>
          </a:xfrm>
          <a:prstGeom prst="rect">
            <a:avLst/>
          </a:prstGeom>
        </p:spPr>
      </p:pic>
      <p:sp>
        <p:nvSpPr>
          <p:cNvPr id="2" name="スライド番号プレースホルダー 1">
            <a:extLst>
              <a:ext uri="{FF2B5EF4-FFF2-40B4-BE49-F238E27FC236}">
                <a16:creationId xmlns:a16="http://schemas.microsoft.com/office/drawing/2014/main" id="{B5941CC7-3F73-46E8-756C-665A94F705C2}"/>
              </a:ext>
            </a:extLst>
          </p:cNvPr>
          <p:cNvSpPr>
            <a:spLocks noGrp="1"/>
          </p:cNvSpPr>
          <p:nvPr>
            <p:ph type="sldNum" sz="quarter" idx="12"/>
          </p:nvPr>
        </p:nvSpPr>
        <p:spPr/>
        <p:txBody>
          <a:bodyPr/>
          <a:lstStyle/>
          <a:p>
            <a:fld id="{54B66206-BCFC-4E04-A88C-A5BEA531F7D4}" type="slidenum">
              <a:rPr kumimoji="1" lang="ja-JP" altLang="en-US" smtClean="0"/>
              <a:t>26</a:t>
            </a:fld>
            <a:endParaRPr kumimoji="1" lang="ja-JP" altLang="en-US"/>
          </a:p>
        </p:txBody>
      </p:sp>
    </p:spTree>
    <p:extLst>
      <p:ext uri="{BB962C8B-B14F-4D97-AF65-F5344CB8AC3E}">
        <p14:creationId xmlns:p14="http://schemas.microsoft.com/office/powerpoint/2010/main" val="2662263369"/>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18A5ED0-62FF-9B5B-9A3B-3159B51D400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3821" y="0"/>
            <a:ext cx="9940636" cy="6759300"/>
          </a:xfrm>
          <a:prstGeom prst="rect">
            <a:avLst/>
          </a:prstGeom>
        </p:spPr>
      </p:pic>
      <p:sp>
        <p:nvSpPr>
          <p:cNvPr id="2" name="スライド番号プレースホルダー 1">
            <a:extLst>
              <a:ext uri="{FF2B5EF4-FFF2-40B4-BE49-F238E27FC236}">
                <a16:creationId xmlns:a16="http://schemas.microsoft.com/office/drawing/2014/main" id="{C0635F09-77B1-5343-4E73-8833DBE15E1C}"/>
              </a:ext>
            </a:extLst>
          </p:cNvPr>
          <p:cNvSpPr>
            <a:spLocks noGrp="1"/>
          </p:cNvSpPr>
          <p:nvPr>
            <p:ph type="sldNum" sz="quarter" idx="12"/>
          </p:nvPr>
        </p:nvSpPr>
        <p:spPr/>
        <p:txBody>
          <a:bodyPr/>
          <a:lstStyle/>
          <a:p>
            <a:fld id="{54B66206-BCFC-4E04-A88C-A5BEA531F7D4}" type="slidenum">
              <a:rPr kumimoji="1" lang="ja-JP" altLang="en-US" smtClean="0"/>
              <a:t>27</a:t>
            </a:fld>
            <a:endParaRPr kumimoji="1" lang="ja-JP" altLang="en-US"/>
          </a:p>
        </p:txBody>
      </p:sp>
    </p:spTree>
    <p:extLst>
      <p:ext uri="{BB962C8B-B14F-4D97-AF65-F5344CB8AC3E}">
        <p14:creationId xmlns:p14="http://schemas.microsoft.com/office/powerpoint/2010/main" val="2473018347"/>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820366C-9DFA-D8A3-9CC6-B9D9EC0A52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7528" y="30321"/>
            <a:ext cx="10316944" cy="6827679"/>
          </a:xfrm>
          <a:prstGeom prst="rect">
            <a:avLst/>
          </a:prstGeom>
        </p:spPr>
      </p:pic>
      <p:sp>
        <p:nvSpPr>
          <p:cNvPr id="2" name="スライド番号プレースホルダー 1">
            <a:extLst>
              <a:ext uri="{FF2B5EF4-FFF2-40B4-BE49-F238E27FC236}">
                <a16:creationId xmlns:a16="http://schemas.microsoft.com/office/drawing/2014/main" id="{D59EE1FE-4E93-3BF0-B0DA-7ABCE274C316}"/>
              </a:ext>
            </a:extLst>
          </p:cNvPr>
          <p:cNvSpPr>
            <a:spLocks noGrp="1"/>
          </p:cNvSpPr>
          <p:nvPr>
            <p:ph type="sldNum" sz="quarter" idx="12"/>
          </p:nvPr>
        </p:nvSpPr>
        <p:spPr/>
        <p:txBody>
          <a:bodyPr/>
          <a:lstStyle/>
          <a:p>
            <a:fld id="{54B66206-BCFC-4E04-A88C-A5BEA531F7D4}" type="slidenum">
              <a:rPr kumimoji="1" lang="ja-JP" altLang="en-US" smtClean="0"/>
              <a:t>28</a:t>
            </a:fld>
            <a:endParaRPr kumimoji="1" lang="ja-JP" altLang="en-US"/>
          </a:p>
        </p:txBody>
      </p:sp>
    </p:spTree>
    <p:extLst>
      <p:ext uri="{BB962C8B-B14F-4D97-AF65-F5344CB8AC3E}">
        <p14:creationId xmlns:p14="http://schemas.microsoft.com/office/powerpoint/2010/main" val="3504382272"/>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26C13EF-E587-2239-B756-BADB217C594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9328" y="14420"/>
            <a:ext cx="9873344" cy="6843580"/>
          </a:xfrm>
          <a:prstGeom prst="rect">
            <a:avLst/>
          </a:prstGeom>
        </p:spPr>
      </p:pic>
      <p:sp>
        <p:nvSpPr>
          <p:cNvPr id="2" name="スライド番号プレースホルダー 1">
            <a:extLst>
              <a:ext uri="{FF2B5EF4-FFF2-40B4-BE49-F238E27FC236}">
                <a16:creationId xmlns:a16="http://schemas.microsoft.com/office/drawing/2014/main" id="{923A268F-12C0-82B0-9FD6-47C72EC57E54}"/>
              </a:ext>
            </a:extLst>
          </p:cNvPr>
          <p:cNvSpPr>
            <a:spLocks noGrp="1"/>
          </p:cNvSpPr>
          <p:nvPr>
            <p:ph type="sldNum" sz="quarter" idx="12"/>
          </p:nvPr>
        </p:nvSpPr>
        <p:spPr/>
        <p:txBody>
          <a:bodyPr/>
          <a:lstStyle/>
          <a:p>
            <a:fld id="{54B66206-BCFC-4E04-A88C-A5BEA531F7D4}" type="slidenum">
              <a:rPr kumimoji="1" lang="ja-JP" altLang="en-US" smtClean="0"/>
              <a:t>29</a:t>
            </a:fld>
            <a:endParaRPr kumimoji="1" lang="ja-JP" altLang="en-US"/>
          </a:p>
        </p:txBody>
      </p:sp>
    </p:spTree>
    <p:extLst>
      <p:ext uri="{BB962C8B-B14F-4D97-AF65-F5344CB8AC3E}">
        <p14:creationId xmlns:p14="http://schemas.microsoft.com/office/powerpoint/2010/main" val="786504307"/>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70C6F134-11FC-4AEE-5577-87FA085AEBE2}"/>
              </a:ext>
            </a:extLst>
          </p:cNvPr>
          <p:cNvSpPr/>
          <p:nvPr/>
        </p:nvSpPr>
        <p:spPr>
          <a:xfrm>
            <a:off x="0" y="-796806"/>
            <a:ext cx="12192000" cy="886154"/>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sz="2215" dirty="0">
              <a:solidFill>
                <a:prstClr val="white"/>
              </a:solidFill>
              <a:latin typeface="Calibri" panose="020F0502020204030204"/>
              <a:ea typeface="游ゴシック" panose="020B0400000000000000" pitchFamily="50" charset="-128"/>
            </a:endParaRPr>
          </a:p>
        </p:txBody>
      </p:sp>
      <p:sp>
        <p:nvSpPr>
          <p:cNvPr id="2" name="タイトル 1">
            <a:extLst>
              <a:ext uri="{FF2B5EF4-FFF2-40B4-BE49-F238E27FC236}">
                <a16:creationId xmlns:a16="http://schemas.microsoft.com/office/drawing/2014/main" id="{1EB8F324-051E-A926-124F-8706B17CB471}"/>
              </a:ext>
            </a:extLst>
          </p:cNvPr>
          <p:cNvSpPr>
            <a:spLocks noGrp="1"/>
          </p:cNvSpPr>
          <p:nvPr>
            <p:ph type="title"/>
          </p:nvPr>
        </p:nvSpPr>
        <p:spPr>
          <a:xfrm>
            <a:off x="3182437" y="-721768"/>
            <a:ext cx="5827130" cy="736079"/>
          </a:xfrm>
          <a:solidFill>
            <a:schemeClr val="accent5">
              <a:lumMod val="75000"/>
            </a:schemeClr>
          </a:solidFill>
        </p:spPr>
        <p:txBody>
          <a:bodyPr>
            <a:normAutofit fontScale="90000"/>
          </a:bodyPr>
          <a:lstStyle/>
          <a:p>
            <a:r>
              <a:rPr lang="ja-JP" altLang="en-US" sz="2954" dirty="0">
                <a:solidFill>
                  <a:schemeClr val="bg1"/>
                </a:solidFill>
                <a:latin typeface="BIZ UDPゴシック" panose="020B0400000000000000" pitchFamily="50" charset="-128"/>
                <a:ea typeface="BIZ UDPゴシック" panose="020B0400000000000000" pitchFamily="50" charset="-128"/>
                <a:cs typeface="+mn-cs"/>
              </a:rPr>
              <a:t>　</a:t>
            </a:r>
            <a:r>
              <a:rPr lang="ja-JP" altLang="en-US" sz="3815" b="1" dirty="0">
                <a:solidFill>
                  <a:schemeClr val="bg1"/>
                </a:solidFill>
                <a:latin typeface="BIZ UDPゴシック" panose="020B0400000000000000" pitchFamily="50" charset="-128"/>
                <a:ea typeface="BIZ UDPゴシック" panose="020B0400000000000000" pitchFamily="50" charset="-128"/>
                <a:cs typeface="+mn-cs"/>
              </a:rPr>
              <a:t>今年度の活動方針について</a:t>
            </a:r>
            <a:endParaRPr lang="ja-JP" altLang="en-US" sz="2954" b="1" dirty="0">
              <a:solidFill>
                <a:schemeClr val="bg1"/>
              </a:solidFill>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5C5876C7-16D0-F03C-593E-624288C65C84}"/>
              </a:ext>
            </a:extLst>
          </p:cNvPr>
          <p:cNvSpPr>
            <a:spLocks noGrp="1"/>
          </p:cNvSpPr>
          <p:nvPr>
            <p:ph type="sldNum" sz="quarter" idx="12"/>
          </p:nvPr>
        </p:nvSpPr>
        <p:spPr/>
        <p:txBody>
          <a:bodyPr/>
          <a:lstStyle/>
          <a:p>
            <a:pPr>
              <a:defRPr/>
            </a:pPr>
            <a:fld id="{68859347-D576-4487-ADDC-6B34AD935028}" type="slidenum">
              <a:rPr kumimoji="1" lang="ja-JP" altLang="en-US">
                <a:solidFill>
                  <a:prstClr val="black">
                    <a:tint val="75000"/>
                  </a:prstClr>
                </a:solidFill>
                <a:latin typeface="Calibri" panose="020F0502020204030204"/>
                <a:ea typeface="游ゴシック" panose="020B0400000000000000" pitchFamily="50" charset="-128"/>
              </a:rPr>
              <a:pPr>
                <a:defRPr/>
              </a:pPr>
              <a:t>3</a:t>
            </a:fld>
            <a:endParaRPr kumimoji="1" lang="ja-JP" altLang="en-US">
              <a:solidFill>
                <a:prstClr val="black">
                  <a:tint val="75000"/>
                </a:prstClr>
              </a:solidFill>
              <a:latin typeface="Calibri" panose="020F0502020204030204"/>
              <a:ea typeface="游ゴシック" panose="020B0400000000000000" pitchFamily="50" charset="-128"/>
            </a:endParaRPr>
          </a:p>
        </p:txBody>
      </p:sp>
      <p:sp>
        <p:nvSpPr>
          <p:cNvPr id="5" name="テキスト ボックス 4">
            <a:extLst>
              <a:ext uri="{FF2B5EF4-FFF2-40B4-BE49-F238E27FC236}">
                <a16:creationId xmlns:a16="http://schemas.microsoft.com/office/drawing/2014/main" id="{B1D3F431-0D90-6DB3-4963-09D54C9EBAB6}"/>
              </a:ext>
            </a:extLst>
          </p:cNvPr>
          <p:cNvSpPr txBox="1"/>
          <p:nvPr/>
        </p:nvSpPr>
        <p:spPr>
          <a:xfrm>
            <a:off x="840830" y="1878639"/>
            <a:ext cx="10512974" cy="2343462"/>
          </a:xfrm>
          <a:prstGeom prst="rect">
            <a:avLst/>
          </a:prstGeom>
          <a:noFill/>
        </p:spPr>
        <p:txBody>
          <a:bodyPr wrap="square" anchor="ctr">
            <a:spAutoFit/>
          </a:bodyPr>
          <a:lstStyle/>
          <a:p>
            <a:pPr>
              <a:lnSpc>
                <a:spcPct val="150000"/>
              </a:lnSpc>
              <a:defRPr/>
            </a:pPr>
            <a:r>
              <a:rPr lang="en-US" altLang="ja-JP" sz="3446" dirty="0">
                <a:solidFill>
                  <a:prstClr val="black"/>
                </a:solidFill>
                <a:latin typeface="BIZ UDPゴシック" panose="020B0400000000000000" pitchFamily="50" charset="-128"/>
                <a:ea typeface="BIZ UDPゴシック" panose="020B0400000000000000" pitchFamily="50" charset="-128"/>
              </a:rPr>
              <a:t>2023-24</a:t>
            </a:r>
            <a:r>
              <a:rPr lang="ja-JP" altLang="en-US" sz="3446" dirty="0">
                <a:solidFill>
                  <a:prstClr val="black"/>
                </a:solidFill>
                <a:latin typeface="BIZ UDPゴシック" panose="020B0400000000000000" pitchFamily="50" charset="-128"/>
                <a:ea typeface="BIZ UDPゴシック" panose="020B0400000000000000" pitchFamily="50" charset="-128"/>
              </a:rPr>
              <a:t>年度の延原ガバナーの方針のひとつに、少人数クラブの</a:t>
            </a:r>
            <a:r>
              <a:rPr lang="ja-JP" altLang="en-US" sz="3446" dirty="0">
                <a:solidFill>
                  <a:srgbClr val="FF0000"/>
                </a:solidFill>
                <a:latin typeface="BIZ UDPゴシック" panose="020B0400000000000000" pitchFamily="50" charset="-128"/>
                <a:ea typeface="BIZ UDPゴシック" panose="020B0400000000000000" pitchFamily="50" charset="-128"/>
              </a:rPr>
              <a:t>奉仕活動の協業</a:t>
            </a:r>
            <a:r>
              <a:rPr lang="ja-JP" altLang="en-US" sz="3446" dirty="0">
                <a:solidFill>
                  <a:prstClr val="black"/>
                </a:solidFill>
                <a:latin typeface="BIZ UDPゴシック" panose="020B0400000000000000" pitchFamily="50" charset="-128"/>
                <a:ea typeface="BIZ UDPゴシック" panose="020B0400000000000000" pitchFamily="50" charset="-128"/>
              </a:rPr>
              <a:t>がありますので、参考までにクラブ人数を調べてみますと</a:t>
            </a:r>
          </a:p>
        </p:txBody>
      </p:sp>
    </p:spTree>
    <p:extLst>
      <p:ext uri="{BB962C8B-B14F-4D97-AF65-F5344CB8AC3E}">
        <p14:creationId xmlns:p14="http://schemas.microsoft.com/office/powerpoint/2010/main" val="85105109"/>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A0A76E4-81EE-FA25-C02F-C6C040DDA490}"/>
              </a:ext>
            </a:extLst>
          </p:cNvPr>
          <p:cNvSpPr txBox="1"/>
          <p:nvPr/>
        </p:nvSpPr>
        <p:spPr>
          <a:xfrm>
            <a:off x="1175657" y="745169"/>
            <a:ext cx="10178143" cy="5104088"/>
          </a:xfrm>
          <a:prstGeom prst="rect">
            <a:avLst/>
          </a:prstGeom>
          <a:solidFill>
            <a:schemeClr val="accent2">
              <a:lumMod val="40000"/>
              <a:lumOff val="60000"/>
            </a:schemeClr>
          </a:solidFill>
        </p:spPr>
        <p:txBody>
          <a:bodyPr wrap="square" rtlCol="0">
            <a:spAutoFit/>
          </a:bodyPr>
          <a:lstStyle/>
          <a:p>
            <a:pPr>
              <a:defRPr/>
            </a:pPr>
            <a:r>
              <a:rPr kumimoji="1" lang="ja-JP" altLang="en-US" sz="2954" dirty="0">
                <a:solidFill>
                  <a:prstClr val="black"/>
                </a:solidFill>
                <a:latin typeface="BIZ UDPゴシック" panose="020B0400000000000000" pitchFamily="50" charset="-128"/>
                <a:ea typeface="BIZ UDPゴシック" panose="020B0400000000000000" pitchFamily="50" charset="-128"/>
              </a:rPr>
              <a:t>〇少人数クラブで本年度会員増強に成功しているクラブ</a:t>
            </a:r>
            <a:endParaRPr kumimoji="1" lang="en-US" altLang="ja-JP" sz="2954" dirty="0">
              <a:solidFill>
                <a:prstClr val="black"/>
              </a:solidFill>
              <a:latin typeface="BIZ UDPゴシック" panose="020B0400000000000000" pitchFamily="50" charset="-128"/>
              <a:ea typeface="BIZ UDPゴシック" panose="020B0400000000000000" pitchFamily="50" charset="-128"/>
            </a:endParaRPr>
          </a:p>
          <a:p>
            <a:pPr>
              <a:defRPr/>
            </a:pPr>
            <a:r>
              <a:rPr kumimoji="1" lang="en-US" altLang="ja-JP" sz="2954" dirty="0">
                <a:solidFill>
                  <a:prstClr val="black"/>
                </a:solidFill>
                <a:latin typeface="BIZ UDPゴシック" panose="020B0400000000000000" pitchFamily="50" charset="-128"/>
                <a:ea typeface="BIZ UDPゴシック" panose="020B0400000000000000" pitchFamily="50" charset="-128"/>
              </a:rPr>
              <a:t>									       </a:t>
            </a:r>
            <a:r>
              <a:rPr kumimoji="1" lang="ja-JP" altLang="en-US" sz="2954" dirty="0">
                <a:solidFill>
                  <a:prstClr val="black"/>
                </a:solidFill>
                <a:latin typeface="BIZ UDPゴシック" panose="020B0400000000000000" pitchFamily="50" charset="-128"/>
                <a:ea typeface="BIZ UDPゴシック" panose="020B0400000000000000" pitchFamily="50" charset="-128"/>
              </a:rPr>
              <a:t>期首</a:t>
            </a:r>
            <a:r>
              <a:rPr kumimoji="1" lang="en-US" altLang="ja-JP" sz="2954" dirty="0">
                <a:solidFill>
                  <a:prstClr val="black"/>
                </a:solidFill>
                <a:latin typeface="BIZ UDPゴシック" panose="020B0400000000000000" pitchFamily="50" charset="-128"/>
                <a:ea typeface="BIZ UDPゴシック" panose="020B0400000000000000" pitchFamily="50" charset="-128"/>
              </a:rPr>
              <a:t>			23/3</a:t>
            </a:r>
            <a:r>
              <a:rPr kumimoji="1" lang="ja-JP" altLang="en-US" sz="2954" dirty="0">
                <a:solidFill>
                  <a:prstClr val="black"/>
                </a:solidFill>
                <a:latin typeface="BIZ UDPゴシック" panose="020B0400000000000000" pitchFamily="50" charset="-128"/>
                <a:ea typeface="BIZ UDPゴシック" panose="020B0400000000000000" pitchFamily="50" charset="-128"/>
              </a:rPr>
              <a:t>末</a:t>
            </a:r>
            <a:endParaRPr kumimoji="1" lang="en-US" altLang="ja-JP" sz="2954" dirty="0">
              <a:solidFill>
                <a:prstClr val="black"/>
              </a:solidFill>
              <a:latin typeface="BIZ UDPゴシック" panose="020B0400000000000000" pitchFamily="50" charset="-128"/>
              <a:ea typeface="BIZ UDPゴシック" panose="020B0400000000000000" pitchFamily="50" charset="-128"/>
            </a:endParaRPr>
          </a:p>
          <a:p>
            <a:pPr>
              <a:defRPr/>
            </a:pPr>
            <a:r>
              <a:rPr kumimoji="1" lang="en-US" altLang="ja-JP" sz="2954" dirty="0">
                <a:solidFill>
                  <a:prstClr val="black"/>
                </a:solidFill>
                <a:latin typeface="BIZ UDPゴシック" panose="020B0400000000000000" pitchFamily="50" charset="-128"/>
                <a:ea typeface="BIZ UDPゴシック" panose="020B0400000000000000" pitchFamily="50" charset="-128"/>
              </a:rPr>
              <a:t>IM</a:t>
            </a:r>
            <a:r>
              <a:rPr kumimoji="1" lang="ja-JP" altLang="en-US" sz="2954" dirty="0">
                <a:solidFill>
                  <a:prstClr val="black"/>
                </a:solidFill>
                <a:latin typeface="BIZ UDPゴシック" panose="020B0400000000000000" pitchFamily="50" charset="-128"/>
                <a:ea typeface="BIZ UDPゴシック" panose="020B0400000000000000" pitchFamily="50" charset="-128"/>
              </a:rPr>
              <a:t>第１組</a:t>
            </a:r>
            <a:r>
              <a:rPr kumimoji="1" lang="en-US" altLang="ja-JP" sz="2954" dirty="0">
                <a:solidFill>
                  <a:prstClr val="black"/>
                </a:solidFill>
                <a:latin typeface="BIZ UDPゴシック" panose="020B0400000000000000" pitchFamily="50" charset="-128"/>
                <a:ea typeface="BIZ UDPゴシック" panose="020B0400000000000000" pitchFamily="50" charset="-128"/>
              </a:rPr>
              <a:t>	</a:t>
            </a:r>
            <a:r>
              <a:rPr kumimoji="1" lang="en-US" altLang="ja-JP" sz="800" dirty="0">
                <a:solidFill>
                  <a:prstClr val="black"/>
                </a:solidFill>
                <a:latin typeface="BIZ UDPゴシック" panose="020B0400000000000000" pitchFamily="50" charset="-128"/>
                <a:ea typeface="BIZ UDPゴシック" panose="020B0400000000000000" pitchFamily="50" charset="-128"/>
              </a:rPr>
              <a:t> </a:t>
            </a:r>
            <a:r>
              <a:rPr kumimoji="1" lang="en-US" altLang="ja-JP" sz="200" dirty="0">
                <a:solidFill>
                  <a:prstClr val="black"/>
                </a:solidFill>
                <a:latin typeface="BIZ UDPゴシック" panose="020B0400000000000000" pitchFamily="50" charset="-128"/>
                <a:ea typeface="BIZ UDPゴシック" panose="020B0400000000000000" pitchFamily="50" charset="-128"/>
              </a:rPr>
              <a:t> </a:t>
            </a:r>
            <a:r>
              <a:rPr kumimoji="1" lang="ja-JP" altLang="en-US" sz="2954" dirty="0">
                <a:solidFill>
                  <a:prstClr val="black"/>
                </a:solidFill>
                <a:latin typeface="BIZ UDPゴシック" panose="020B0400000000000000" pitchFamily="50" charset="-128"/>
                <a:ea typeface="BIZ UDPゴシック" panose="020B0400000000000000" pitchFamily="50" charset="-128"/>
              </a:rPr>
              <a:t>箕面</a:t>
            </a:r>
            <a:r>
              <a:rPr kumimoji="1" lang="en-US" altLang="ja-JP" sz="2954" dirty="0">
                <a:solidFill>
                  <a:prstClr val="black"/>
                </a:solidFill>
                <a:latin typeface="BIZ UDPゴシック" panose="020B0400000000000000" pitchFamily="50" charset="-128"/>
                <a:ea typeface="BIZ UDPゴシック" panose="020B0400000000000000" pitchFamily="50" charset="-128"/>
              </a:rPr>
              <a:t>RC				</a:t>
            </a:r>
            <a:r>
              <a:rPr kumimoji="1" lang="ja-JP" altLang="en-US" sz="2954" dirty="0">
                <a:solidFill>
                  <a:prstClr val="black"/>
                </a:solidFill>
                <a:latin typeface="BIZ UDPゴシック" panose="020B0400000000000000" pitchFamily="50" charset="-128"/>
                <a:ea typeface="BIZ UDPゴシック" panose="020B0400000000000000" pitchFamily="50" charset="-128"/>
              </a:rPr>
              <a:t>３０</a:t>
            </a:r>
            <a:r>
              <a:rPr kumimoji="1" lang="en-US" altLang="ja-JP" sz="2954" dirty="0">
                <a:solidFill>
                  <a:prstClr val="black"/>
                </a:solidFill>
                <a:latin typeface="BIZ UDPゴシック" panose="020B0400000000000000" pitchFamily="50" charset="-128"/>
                <a:ea typeface="BIZ UDPゴシック" panose="020B0400000000000000" pitchFamily="50" charset="-128"/>
              </a:rPr>
              <a:t>			</a:t>
            </a:r>
            <a:r>
              <a:rPr kumimoji="1" lang="ja-JP" altLang="en-US" sz="2954" dirty="0">
                <a:solidFill>
                  <a:prstClr val="black"/>
                </a:solidFill>
                <a:latin typeface="BIZ UDPゴシック" panose="020B0400000000000000" pitchFamily="50" charset="-128"/>
                <a:ea typeface="BIZ UDPゴシック" panose="020B0400000000000000" pitchFamily="50" charset="-128"/>
              </a:rPr>
              <a:t>３４</a:t>
            </a:r>
            <a:endParaRPr kumimoji="1" lang="en-US" altLang="ja-JP" sz="2954" dirty="0">
              <a:solidFill>
                <a:prstClr val="black"/>
              </a:solidFill>
              <a:latin typeface="BIZ UDPゴシック" panose="020B0400000000000000" pitchFamily="50" charset="-128"/>
              <a:ea typeface="BIZ UDPゴシック" panose="020B0400000000000000" pitchFamily="50" charset="-128"/>
            </a:endParaRPr>
          </a:p>
          <a:p>
            <a:pPr>
              <a:defRPr/>
            </a:pPr>
            <a:r>
              <a:rPr kumimoji="1" lang="en-US" altLang="ja-JP" sz="2954" dirty="0">
                <a:solidFill>
                  <a:prstClr val="black"/>
                </a:solidFill>
                <a:latin typeface="BIZ UDPゴシック" panose="020B0400000000000000" pitchFamily="50" charset="-128"/>
                <a:ea typeface="BIZ UDPゴシック" panose="020B0400000000000000" pitchFamily="50" charset="-128"/>
              </a:rPr>
              <a:t>			    </a:t>
            </a:r>
            <a:r>
              <a:rPr kumimoji="1" lang="ja-JP" altLang="en-US" sz="2954" dirty="0">
                <a:solidFill>
                  <a:prstClr val="black"/>
                </a:solidFill>
                <a:latin typeface="BIZ UDPゴシック" panose="020B0400000000000000" pitchFamily="50" charset="-128"/>
                <a:ea typeface="BIZ UDPゴシック" panose="020B0400000000000000" pitchFamily="50" charset="-128"/>
              </a:rPr>
              <a:t>大阪梅田</a:t>
            </a:r>
            <a:r>
              <a:rPr kumimoji="1" lang="en-US" altLang="ja-JP" sz="2954" dirty="0">
                <a:solidFill>
                  <a:prstClr val="black"/>
                </a:solidFill>
                <a:latin typeface="BIZ UDPゴシック" panose="020B0400000000000000" pitchFamily="50" charset="-128"/>
                <a:ea typeface="BIZ UDPゴシック" panose="020B0400000000000000" pitchFamily="50" charset="-128"/>
              </a:rPr>
              <a:t>RC			</a:t>
            </a:r>
            <a:r>
              <a:rPr kumimoji="1" lang="ja-JP" altLang="en-US" sz="2954" dirty="0">
                <a:solidFill>
                  <a:prstClr val="black"/>
                </a:solidFill>
                <a:latin typeface="BIZ UDPゴシック" panose="020B0400000000000000" pitchFamily="50" charset="-128"/>
                <a:ea typeface="BIZ UDPゴシック" panose="020B0400000000000000" pitchFamily="50" charset="-128"/>
              </a:rPr>
              <a:t>３５</a:t>
            </a:r>
            <a:r>
              <a:rPr kumimoji="1" lang="en-US" altLang="ja-JP" sz="2954" dirty="0">
                <a:solidFill>
                  <a:prstClr val="black"/>
                </a:solidFill>
                <a:latin typeface="BIZ UDPゴシック" panose="020B0400000000000000" pitchFamily="50" charset="-128"/>
                <a:ea typeface="BIZ UDPゴシック" panose="020B0400000000000000" pitchFamily="50" charset="-128"/>
              </a:rPr>
              <a:t>			</a:t>
            </a:r>
            <a:r>
              <a:rPr kumimoji="1" lang="ja-JP" altLang="en-US" sz="2954" dirty="0">
                <a:solidFill>
                  <a:prstClr val="black"/>
                </a:solidFill>
                <a:latin typeface="BIZ UDPゴシック" panose="020B0400000000000000" pitchFamily="50" charset="-128"/>
                <a:ea typeface="BIZ UDPゴシック" panose="020B0400000000000000" pitchFamily="50" charset="-128"/>
              </a:rPr>
              <a:t>４５</a:t>
            </a:r>
            <a:endParaRPr kumimoji="1" lang="en-US" altLang="ja-JP" sz="2954" dirty="0">
              <a:solidFill>
                <a:prstClr val="black"/>
              </a:solidFill>
              <a:latin typeface="BIZ UDPゴシック" panose="020B0400000000000000" pitchFamily="50" charset="-128"/>
              <a:ea typeface="BIZ UDPゴシック" panose="020B0400000000000000" pitchFamily="50" charset="-128"/>
            </a:endParaRPr>
          </a:p>
          <a:p>
            <a:pPr>
              <a:defRPr/>
            </a:pPr>
            <a:r>
              <a:rPr kumimoji="1" lang="en-US" altLang="ja-JP" sz="2954" dirty="0">
                <a:solidFill>
                  <a:prstClr val="black"/>
                </a:solidFill>
                <a:latin typeface="BIZ UDPゴシック" panose="020B0400000000000000" pitchFamily="50" charset="-128"/>
                <a:ea typeface="BIZ UDPゴシック" panose="020B0400000000000000" pitchFamily="50" charset="-128"/>
              </a:rPr>
              <a:t>			    </a:t>
            </a:r>
            <a:r>
              <a:rPr kumimoji="1" lang="ja-JP" altLang="en-US" sz="2954" dirty="0">
                <a:solidFill>
                  <a:prstClr val="black"/>
                </a:solidFill>
                <a:latin typeface="BIZ UDPゴシック" panose="020B0400000000000000" pitchFamily="50" charset="-128"/>
                <a:ea typeface="BIZ UDPゴシック" panose="020B0400000000000000" pitchFamily="50" charset="-128"/>
              </a:rPr>
              <a:t>大阪梅田東</a:t>
            </a:r>
            <a:r>
              <a:rPr kumimoji="1" lang="en-US" altLang="ja-JP" sz="2954" dirty="0">
                <a:solidFill>
                  <a:prstClr val="black"/>
                </a:solidFill>
                <a:latin typeface="BIZ UDPゴシック" panose="020B0400000000000000" pitchFamily="50" charset="-128"/>
                <a:ea typeface="BIZ UDPゴシック" panose="020B0400000000000000" pitchFamily="50" charset="-128"/>
              </a:rPr>
              <a:t>RC		</a:t>
            </a:r>
            <a:r>
              <a:rPr kumimoji="1" lang="ja-JP" altLang="en-US" sz="2954" dirty="0">
                <a:solidFill>
                  <a:prstClr val="black"/>
                </a:solidFill>
                <a:latin typeface="BIZ UDPゴシック" panose="020B0400000000000000" pitchFamily="50" charset="-128"/>
                <a:ea typeface="BIZ UDPゴシック" panose="020B0400000000000000" pitchFamily="50" charset="-128"/>
              </a:rPr>
              <a:t>２８</a:t>
            </a:r>
            <a:r>
              <a:rPr kumimoji="1" lang="en-US" altLang="ja-JP" sz="2954" dirty="0">
                <a:solidFill>
                  <a:prstClr val="black"/>
                </a:solidFill>
                <a:latin typeface="BIZ UDPゴシック" panose="020B0400000000000000" pitchFamily="50" charset="-128"/>
                <a:ea typeface="BIZ UDPゴシック" panose="020B0400000000000000" pitchFamily="50" charset="-128"/>
              </a:rPr>
              <a:t>			</a:t>
            </a:r>
            <a:r>
              <a:rPr kumimoji="1" lang="ja-JP" altLang="en-US" sz="2954" dirty="0">
                <a:solidFill>
                  <a:prstClr val="black"/>
                </a:solidFill>
                <a:latin typeface="BIZ UDPゴシック" panose="020B0400000000000000" pitchFamily="50" charset="-128"/>
                <a:ea typeface="BIZ UDPゴシック" panose="020B0400000000000000" pitchFamily="50" charset="-128"/>
              </a:rPr>
              <a:t>３２</a:t>
            </a:r>
            <a:r>
              <a:rPr kumimoji="1" lang="en-US" altLang="ja-JP" sz="2954" dirty="0">
                <a:solidFill>
                  <a:prstClr val="black"/>
                </a:solidFill>
                <a:latin typeface="BIZ UDPゴシック" panose="020B0400000000000000" pitchFamily="50" charset="-128"/>
                <a:ea typeface="BIZ UDPゴシック" panose="020B0400000000000000" pitchFamily="50" charset="-128"/>
              </a:rPr>
              <a:t>	</a:t>
            </a:r>
          </a:p>
          <a:p>
            <a:pPr>
              <a:defRPr/>
            </a:pPr>
            <a:endParaRPr kumimoji="1" lang="en-US" altLang="ja-JP" sz="2954" dirty="0">
              <a:solidFill>
                <a:prstClr val="black"/>
              </a:solidFill>
              <a:latin typeface="BIZ UDPゴシック" panose="020B0400000000000000" pitchFamily="50" charset="-128"/>
              <a:ea typeface="BIZ UDPゴシック" panose="020B0400000000000000" pitchFamily="50" charset="-128"/>
            </a:endParaRPr>
          </a:p>
          <a:p>
            <a:pPr>
              <a:defRPr/>
            </a:pPr>
            <a:r>
              <a:rPr kumimoji="1" lang="en-US" altLang="ja-JP" sz="2954" dirty="0">
                <a:solidFill>
                  <a:prstClr val="black"/>
                </a:solidFill>
                <a:latin typeface="BIZ UDPゴシック" panose="020B0400000000000000" pitchFamily="50" charset="-128"/>
                <a:ea typeface="BIZ UDPゴシック" panose="020B0400000000000000" pitchFamily="50" charset="-128"/>
              </a:rPr>
              <a:t>IM</a:t>
            </a:r>
            <a:r>
              <a:rPr kumimoji="1" lang="ja-JP" altLang="en-US" sz="2954" dirty="0">
                <a:solidFill>
                  <a:prstClr val="black"/>
                </a:solidFill>
                <a:latin typeface="BIZ UDPゴシック" panose="020B0400000000000000" pitchFamily="50" charset="-128"/>
                <a:ea typeface="BIZ UDPゴシック" panose="020B0400000000000000" pitchFamily="50" charset="-128"/>
              </a:rPr>
              <a:t>第２組</a:t>
            </a:r>
            <a:r>
              <a:rPr kumimoji="1" lang="en-US" altLang="ja-JP" sz="2954" dirty="0">
                <a:solidFill>
                  <a:prstClr val="black"/>
                </a:solidFill>
                <a:latin typeface="BIZ UDPゴシック" panose="020B0400000000000000" pitchFamily="50" charset="-128"/>
                <a:ea typeface="BIZ UDPゴシック" panose="020B0400000000000000" pitchFamily="50" charset="-128"/>
              </a:rPr>
              <a:t>	</a:t>
            </a:r>
            <a:r>
              <a:rPr kumimoji="1" lang="ja-JP" altLang="en-US" sz="2954" dirty="0">
                <a:solidFill>
                  <a:prstClr val="black"/>
                </a:solidFill>
                <a:latin typeface="BIZ UDPゴシック" panose="020B0400000000000000" pitchFamily="50" charset="-128"/>
                <a:ea typeface="BIZ UDPゴシック" panose="020B0400000000000000" pitchFamily="50" charset="-128"/>
              </a:rPr>
              <a:t>千里</a:t>
            </a:r>
            <a:r>
              <a:rPr kumimoji="1" lang="en-US" altLang="ja-JP" sz="2954" dirty="0">
                <a:solidFill>
                  <a:prstClr val="black"/>
                </a:solidFill>
                <a:latin typeface="BIZ UDPゴシック" panose="020B0400000000000000" pitchFamily="50" charset="-128"/>
                <a:ea typeface="BIZ UDPゴシック" panose="020B0400000000000000" pitchFamily="50" charset="-128"/>
              </a:rPr>
              <a:t>RC				    </a:t>
            </a:r>
            <a:r>
              <a:rPr kumimoji="1" lang="ja-JP" altLang="en-US" sz="2954" dirty="0">
                <a:solidFill>
                  <a:prstClr val="black"/>
                </a:solidFill>
                <a:latin typeface="BIZ UDPゴシック" panose="020B0400000000000000" pitchFamily="50" charset="-128"/>
                <a:ea typeface="BIZ UDPゴシック" panose="020B0400000000000000" pitchFamily="50" charset="-128"/>
              </a:rPr>
              <a:t>２４</a:t>
            </a:r>
            <a:r>
              <a:rPr kumimoji="1" lang="en-US" altLang="ja-JP" sz="2954" dirty="0">
                <a:solidFill>
                  <a:prstClr val="black"/>
                </a:solidFill>
                <a:latin typeface="BIZ UDPゴシック" panose="020B0400000000000000" pitchFamily="50" charset="-128"/>
                <a:ea typeface="BIZ UDPゴシック" panose="020B0400000000000000" pitchFamily="50" charset="-128"/>
              </a:rPr>
              <a:t>			</a:t>
            </a:r>
            <a:r>
              <a:rPr kumimoji="1" lang="ja-JP" altLang="en-US" sz="2954" dirty="0">
                <a:solidFill>
                  <a:prstClr val="black"/>
                </a:solidFill>
                <a:latin typeface="BIZ UDPゴシック" panose="020B0400000000000000" pitchFamily="50" charset="-128"/>
                <a:ea typeface="BIZ UDPゴシック" panose="020B0400000000000000" pitchFamily="50" charset="-128"/>
              </a:rPr>
              <a:t>２７</a:t>
            </a:r>
            <a:endParaRPr kumimoji="1" lang="en-US" altLang="ja-JP" sz="2954" dirty="0">
              <a:solidFill>
                <a:prstClr val="black"/>
              </a:solidFill>
              <a:latin typeface="BIZ UDPゴシック" panose="020B0400000000000000" pitchFamily="50" charset="-128"/>
              <a:ea typeface="BIZ UDPゴシック" panose="020B0400000000000000" pitchFamily="50" charset="-128"/>
            </a:endParaRPr>
          </a:p>
          <a:p>
            <a:pPr>
              <a:defRPr/>
            </a:pPr>
            <a:r>
              <a:rPr kumimoji="1" lang="en-US" altLang="ja-JP" sz="2954" dirty="0">
                <a:solidFill>
                  <a:prstClr val="black"/>
                </a:solidFill>
                <a:latin typeface="BIZ UDPゴシック" panose="020B0400000000000000" pitchFamily="50" charset="-128"/>
                <a:ea typeface="BIZ UDPゴシック" panose="020B0400000000000000" pitchFamily="50" charset="-128"/>
              </a:rPr>
              <a:t>			   	</a:t>
            </a:r>
            <a:r>
              <a:rPr kumimoji="1" lang="ja-JP" altLang="en-US" sz="2954" dirty="0">
                <a:solidFill>
                  <a:prstClr val="black"/>
                </a:solidFill>
                <a:latin typeface="BIZ UDPゴシック" panose="020B0400000000000000" pitchFamily="50" charset="-128"/>
                <a:ea typeface="BIZ UDPゴシック" panose="020B0400000000000000" pitchFamily="50" charset="-128"/>
              </a:rPr>
              <a:t>高槻</a:t>
            </a:r>
            <a:r>
              <a:rPr kumimoji="1" lang="en-US" altLang="ja-JP" sz="2954" dirty="0">
                <a:solidFill>
                  <a:prstClr val="black"/>
                </a:solidFill>
                <a:latin typeface="BIZ UDPゴシック" panose="020B0400000000000000" pitchFamily="50" charset="-128"/>
                <a:ea typeface="BIZ UDPゴシック" panose="020B0400000000000000" pitchFamily="50" charset="-128"/>
              </a:rPr>
              <a:t>RC			    	</a:t>
            </a:r>
            <a:r>
              <a:rPr kumimoji="1" lang="ja-JP" altLang="en-US" sz="2954" dirty="0">
                <a:solidFill>
                  <a:prstClr val="black"/>
                </a:solidFill>
                <a:latin typeface="BIZ UDPゴシック" panose="020B0400000000000000" pitchFamily="50" charset="-128"/>
                <a:ea typeface="BIZ UDPゴシック" panose="020B0400000000000000" pitchFamily="50" charset="-128"/>
              </a:rPr>
              <a:t>４２</a:t>
            </a:r>
            <a:r>
              <a:rPr kumimoji="1" lang="en-US" altLang="ja-JP" sz="2954" dirty="0">
                <a:solidFill>
                  <a:prstClr val="black"/>
                </a:solidFill>
                <a:latin typeface="BIZ UDPゴシック" panose="020B0400000000000000" pitchFamily="50" charset="-128"/>
                <a:ea typeface="BIZ UDPゴシック" panose="020B0400000000000000" pitchFamily="50" charset="-128"/>
              </a:rPr>
              <a:t>			4</a:t>
            </a:r>
            <a:r>
              <a:rPr kumimoji="1" lang="ja-JP" altLang="en-US" sz="2954" dirty="0">
                <a:solidFill>
                  <a:prstClr val="black"/>
                </a:solidFill>
                <a:latin typeface="BIZ UDPゴシック" panose="020B0400000000000000" pitchFamily="50" charset="-128"/>
                <a:ea typeface="BIZ UDPゴシック" panose="020B0400000000000000" pitchFamily="50" charset="-128"/>
              </a:rPr>
              <a:t>７</a:t>
            </a:r>
            <a:endParaRPr kumimoji="1" lang="en-US" altLang="ja-JP" sz="2954" dirty="0">
              <a:solidFill>
                <a:prstClr val="black"/>
              </a:solidFill>
              <a:latin typeface="BIZ UDPゴシック" panose="020B0400000000000000" pitchFamily="50" charset="-128"/>
              <a:ea typeface="BIZ UDPゴシック" panose="020B0400000000000000" pitchFamily="50" charset="-128"/>
            </a:endParaRPr>
          </a:p>
          <a:p>
            <a:pPr>
              <a:defRPr/>
            </a:pPr>
            <a:r>
              <a:rPr kumimoji="1" lang="en-US" altLang="ja-JP" sz="2954" dirty="0">
                <a:solidFill>
                  <a:prstClr val="black"/>
                </a:solidFill>
                <a:latin typeface="BIZ UDPゴシック" panose="020B0400000000000000" pitchFamily="50" charset="-128"/>
                <a:ea typeface="BIZ UDPゴシック" panose="020B0400000000000000" pitchFamily="50" charset="-128"/>
              </a:rPr>
              <a:t>			   	</a:t>
            </a:r>
            <a:r>
              <a:rPr kumimoji="1" lang="ja-JP" altLang="en-US" sz="2954" dirty="0">
                <a:solidFill>
                  <a:prstClr val="black"/>
                </a:solidFill>
                <a:latin typeface="BIZ UDPゴシック" panose="020B0400000000000000" pitchFamily="50" charset="-128"/>
                <a:ea typeface="BIZ UDPゴシック" panose="020B0400000000000000" pitchFamily="50" charset="-128"/>
              </a:rPr>
              <a:t>高槻東</a:t>
            </a:r>
            <a:r>
              <a:rPr kumimoji="1" lang="en-US" altLang="ja-JP" sz="2954" dirty="0">
                <a:solidFill>
                  <a:prstClr val="black"/>
                </a:solidFill>
                <a:latin typeface="BIZ UDPゴシック" panose="020B0400000000000000" pitchFamily="50" charset="-128"/>
                <a:ea typeface="BIZ UDPゴシック" panose="020B0400000000000000" pitchFamily="50" charset="-128"/>
              </a:rPr>
              <a:t>RC			   	</a:t>
            </a:r>
            <a:r>
              <a:rPr kumimoji="1" lang="ja-JP" altLang="en-US" sz="2954" dirty="0">
                <a:solidFill>
                  <a:prstClr val="black"/>
                </a:solidFill>
                <a:latin typeface="BIZ UDPゴシック" panose="020B0400000000000000" pitchFamily="50" charset="-128"/>
                <a:ea typeface="BIZ UDPゴシック" panose="020B0400000000000000" pitchFamily="50" charset="-128"/>
              </a:rPr>
              <a:t>３３</a:t>
            </a:r>
            <a:r>
              <a:rPr kumimoji="1" lang="en-US" altLang="ja-JP" sz="2954" dirty="0">
                <a:solidFill>
                  <a:prstClr val="black"/>
                </a:solidFill>
                <a:latin typeface="BIZ UDPゴシック" panose="020B0400000000000000" pitchFamily="50" charset="-128"/>
                <a:ea typeface="BIZ UDPゴシック" panose="020B0400000000000000" pitchFamily="50" charset="-128"/>
              </a:rPr>
              <a:t>			</a:t>
            </a:r>
            <a:r>
              <a:rPr kumimoji="1" lang="ja-JP" altLang="en-US" sz="2954" dirty="0">
                <a:solidFill>
                  <a:prstClr val="black"/>
                </a:solidFill>
                <a:latin typeface="BIZ UDPゴシック" panose="020B0400000000000000" pitchFamily="50" charset="-128"/>
                <a:ea typeface="BIZ UDPゴシック" panose="020B0400000000000000" pitchFamily="50" charset="-128"/>
              </a:rPr>
              <a:t>３７</a:t>
            </a:r>
            <a:endParaRPr kumimoji="1" lang="en-US" altLang="ja-JP" sz="2954" dirty="0">
              <a:solidFill>
                <a:prstClr val="black"/>
              </a:solidFill>
              <a:latin typeface="BIZ UDPゴシック" panose="020B0400000000000000" pitchFamily="50" charset="-128"/>
              <a:ea typeface="BIZ UDPゴシック" panose="020B0400000000000000" pitchFamily="50" charset="-128"/>
            </a:endParaRPr>
          </a:p>
          <a:p>
            <a:pPr>
              <a:defRPr/>
            </a:pPr>
            <a:r>
              <a:rPr kumimoji="1" lang="en-US" altLang="ja-JP" sz="2954" dirty="0">
                <a:solidFill>
                  <a:prstClr val="black"/>
                </a:solidFill>
                <a:latin typeface="BIZ UDPゴシック" panose="020B0400000000000000" pitchFamily="50" charset="-128"/>
                <a:ea typeface="BIZ UDPゴシック" panose="020B0400000000000000" pitchFamily="50" charset="-128"/>
              </a:rPr>
              <a:t>			   	</a:t>
            </a:r>
            <a:r>
              <a:rPr kumimoji="1" lang="ja-JP" altLang="en-US" sz="2954" dirty="0">
                <a:solidFill>
                  <a:prstClr val="black"/>
                </a:solidFill>
                <a:latin typeface="BIZ UDPゴシック" panose="020B0400000000000000" pitchFamily="50" charset="-128"/>
                <a:ea typeface="BIZ UDPゴシック" panose="020B0400000000000000" pitchFamily="50" charset="-128"/>
              </a:rPr>
              <a:t>高槻西</a:t>
            </a:r>
            <a:r>
              <a:rPr kumimoji="1" lang="en-US" altLang="ja-JP" sz="2954" dirty="0">
                <a:solidFill>
                  <a:prstClr val="black"/>
                </a:solidFill>
                <a:latin typeface="BIZ UDPゴシック" panose="020B0400000000000000" pitchFamily="50" charset="-128"/>
                <a:ea typeface="BIZ UDPゴシック" panose="020B0400000000000000" pitchFamily="50" charset="-128"/>
              </a:rPr>
              <a:t>RC			   	</a:t>
            </a:r>
            <a:r>
              <a:rPr kumimoji="1" lang="ja-JP" altLang="en-US" sz="2954" dirty="0">
                <a:solidFill>
                  <a:prstClr val="black"/>
                </a:solidFill>
                <a:latin typeface="BIZ UDPゴシック" panose="020B0400000000000000" pitchFamily="50" charset="-128"/>
                <a:ea typeface="BIZ UDPゴシック" panose="020B0400000000000000" pitchFamily="50" charset="-128"/>
              </a:rPr>
              <a:t>１６</a:t>
            </a:r>
            <a:r>
              <a:rPr kumimoji="1" lang="en-US" altLang="ja-JP" sz="2954" dirty="0">
                <a:solidFill>
                  <a:prstClr val="black"/>
                </a:solidFill>
                <a:latin typeface="BIZ UDPゴシック" panose="020B0400000000000000" pitchFamily="50" charset="-128"/>
                <a:ea typeface="BIZ UDPゴシック" panose="020B0400000000000000" pitchFamily="50" charset="-128"/>
              </a:rPr>
              <a:t>		    19</a:t>
            </a:r>
          </a:p>
          <a:p>
            <a:pPr>
              <a:defRPr/>
            </a:pPr>
            <a:r>
              <a:rPr kumimoji="1" lang="en-US" altLang="ja-JP" sz="2954" dirty="0">
                <a:solidFill>
                  <a:prstClr val="black"/>
                </a:solidFill>
                <a:latin typeface="BIZ UDPゴシック" panose="020B0400000000000000" pitchFamily="50" charset="-128"/>
                <a:ea typeface="BIZ UDPゴシック" panose="020B0400000000000000" pitchFamily="50" charset="-128"/>
              </a:rPr>
              <a:t>			</a:t>
            </a:r>
            <a:r>
              <a:rPr kumimoji="1" lang="en-US" altLang="ja-JP" sz="2215" dirty="0">
                <a:solidFill>
                  <a:prstClr val="black"/>
                </a:solidFill>
                <a:latin typeface="游ゴシック" panose="020F0502020204030204"/>
                <a:ea typeface="游ゴシック" panose="020B0400000000000000" pitchFamily="50" charset="-128"/>
              </a:rPr>
              <a:t>		</a:t>
            </a:r>
            <a:endParaRPr kumimoji="1" lang="ja-JP" altLang="en-US" sz="2215" dirty="0">
              <a:solidFill>
                <a:prstClr val="black"/>
              </a:solidFill>
              <a:latin typeface="游ゴシック" panose="020F0502020204030204"/>
              <a:ea typeface="游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6751CAC2-38E3-2BEA-471D-76117C61CE89}"/>
              </a:ext>
            </a:extLst>
          </p:cNvPr>
          <p:cNvSpPr>
            <a:spLocks noGrp="1"/>
          </p:cNvSpPr>
          <p:nvPr>
            <p:ph type="sldNum" sz="quarter" idx="12"/>
          </p:nvPr>
        </p:nvSpPr>
        <p:spPr/>
        <p:txBody>
          <a:bodyPr/>
          <a:lstStyle/>
          <a:p>
            <a:fld id="{54B66206-BCFC-4E04-A88C-A5BEA531F7D4}" type="slidenum">
              <a:rPr kumimoji="1" lang="ja-JP" altLang="en-US" smtClean="0"/>
              <a:t>30</a:t>
            </a:fld>
            <a:endParaRPr kumimoji="1" lang="ja-JP" altLang="en-US"/>
          </a:p>
        </p:txBody>
      </p:sp>
    </p:spTree>
    <p:extLst>
      <p:ext uri="{BB962C8B-B14F-4D97-AF65-F5344CB8AC3E}">
        <p14:creationId xmlns:p14="http://schemas.microsoft.com/office/powerpoint/2010/main" val="2613944247"/>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A0A76E4-81EE-FA25-C02F-C6C040DDA490}"/>
              </a:ext>
            </a:extLst>
          </p:cNvPr>
          <p:cNvSpPr txBox="1"/>
          <p:nvPr/>
        </p:nvSpPr>
        <p:spPr>
          <a:xfrm>
            <a:off x="1001486" y="754743"/>
            <a:ext cx="10218057" cy="4979312"/>
          </a:xfrm>
          <a:prstGeom prst="rect">
            <a:avLst/>
          </a:prstGeom>
          <a:solidFill>
            <a:schemeClr val="accent2">
              <a:lumMod val="40000"/>
              <a:lumOff val="60000"/>
            </a:schemeClr>
          </a:solidFill>
        </p:spPr>
        <p:txBody>
          <a:bodyPr wrap="square" rtlCol="0">
            <a:spAutoFit/>
          </a:bodyPr>
          <a:lstStyle/>
          <a:p>
            <a:r>
              <a:rPr kumimoji="1" lang="en-US" altLang="ja-JP" sz="2954" dirty="0">
                <a:latin typeface="BIZ UDPゴシック" panose="020B0400000000000000" pitchFamily="50" charset="-128"/>
                <a:ea typeface="BIZ UDPゴシック" panose="020B0400000000000000" pitchFamily="50" charset="-128"/>
              </a:rPr>
              <a:t>									        </a:t>
            </a:r>
            <a:r>
              <a:rPr kumimoji="1" lang="ja-JP" altLang="en-US" sz="2954" dirty="0">
                <a:latin typeface="BIZ UDPゴシック" panose="020B0400000000000000" pitchFamily="50" charset="-128"/>
                <a:ea typeface="BIZ UDPゴシック" panose="020B0400000000000000" pitchFamily="50" charset="-128"/>
              </a:rPr>
              <a:t>　期首</a:t>
            </a:r>
            <a:r>
              <a:rPr kumimoji="1" lang="en-US" altLang="ja-JP" sz="2954" dirty="0">
                <a:latin typeface="BIZ UDPゴシック" panose="020B0400000000000000" pitchFamily="50" charset="-128"/>
                <a:ea typeface="BIZ UDPゴシック" panose="020B0400000000000000" pitchFamily="50" charset="-128"/>
              </a:rPr>
              <a:t>		 23/3</a:t>
            </a:r>
            <a:r>
              <a:rPr kumimoji="1" lang="ja-JP" altLang="en-US" sz="2954" dirty="0">
                <a:latin typeface="BIZ UDPゴシック" panose="020B0400000000000000" pitchFamily="50" charset="-128"/>
                <a:ea typeface="BIZ UDPゴシック" panose="020B0400000000000000" pitchFamily="50" charset="-128"/>
              </a:rPr>
              <a:t>末</a:t>
            </a:r>
            <a:endParaRPr kumimoji="1" lang="en-US" altLang="ja-JP" sz="2954" dirty="0">
              <a:latin typeface="BIZ UDPゴシック" panose="020B0400000000000000" pitchFamily="50" charset="-128"/>
              <a:ea typeface="BIZ UDPゴシック" panose="020B0400000000000000" pitchFamily="50" charset="-128"/>
            </a:endParaRPr>
          </a:p>
          <a:p>
            <a:r>
              <a:rPr kumimoji="1" lang="en-US" altLang="ja-JP" sz="2954" dirty="0">
                <a:latin typeface="BIZ UDPゴシック" panose="020B0400000000000000" pitchFamily="50" charset="-128"/>
                <a:ea typeface="BIZ UDPゴシック" panose="020B0400000000000000" pitchFamily="50" charset="-128"/>
              </a:rPr>
              <a:t>IM</a:t>
            </a:r>
            <a:r>
              <a:rPr kumimoji="1" lang="ja-JP" altLang="en-US" sz="2954" dirty="0">
                <a:latin typeface="BIZ UDPゴシック" panose="020B0400000000000000" pitchFamily="50" charset="-128"/>
                <a:ea typeface="BIZ UDPゴシック" panose="020B0400000000000000" pitchFamily="50" charset="-128"/>
              </a:rPr>
              <a:t>第３組</a:t>
            </a:r>
            <a:r>
              <a:rPr kumimoji="1" lang="en-US" altLang="ja-JP" sz="2954" dirty="0">
                <a:latin typeface="BIZ UDPゴシック" panose="020B0400000000000000" pitchFamily="50" charset="-128"/>
                <a:ea typeface="BIZ UDPゴシック" panose="020B0400000000000000" pitchFamily="50" charset="-128"/>
              </a:rPr>
              <a:t>	</a:t>
            </a:r>
            <a:r>
              <a:rPr kumimoji="1" lang="ja-JP" altLang="en-US" sz="2954" dirty="0">
                <a:latin typeface="BIZ UDPゴシック" panose="020B0400000000000000" pitchFamily="50" charset="-128"/>
                <a:ea typeface="BIZ UDPゴシック" panose="020B0400000000000000" pitchFamily="50" charset="-128"/>
              </a:rPr>
              <a:t>寝屋川</a:t>
            </a:r>
            <a:r>
              <a:rPr kumimoji="1" lang="en-US" altLang="ja-JP" sz="2954" dirty="0">
                <a:latin typeface="BIZ UDPゴシック" panose="020B0400000000000000" pitchFamily="50" charset="-128"/>
                <a:ea typeface="BIZ UDPゴシック" panose="020B0400000000000000" pitchFamily="50" charset="-128"/>
              </a:rPr>
              <a:t>RC			     </a:t>
            </a:r>
            <a:r>
              <a:rPr kumimoji="1" lang="ja-JP" altLang="en-US" sz="2954" dirty="0">
                <a:latin typeface="BIZ UDPゴシック" panose="020B0400000000000000" pitchFamily="50" charset="-128"/>
                <a:ea typeface="BIZ UDPゴシック" panose="020B0400000000000000" pitchFamily="50" charset="-128"/>
              </a:rPr>
              <a:t>　</a:t>
            </a:r>
            <a:r>
              <a:rPr kumimoji="1" lang="en-US" altLang="ja-JP" sz="2954" dirty="0">
                <a:latin typeface="BIZ UDPゴシック" panose="020B0400000000000000" pitchFamily="50" charset="-128"/>
                <a:ea typeface="BIZ UDPゴシック" panose="020B0400000000000000" pitchFamily="50" charset="-128"/>
              </a:rPr>
              <a:t>35		 38</a:t>
            </a:r>
          </a:p>
          <a:p>
            <a:endParaRPr kumimoji="1" lang="en-US" altLang="ja-JP" sz="2954" dirty="0">
              <a:latin typeface="BIZ UDPゴシック" panose="020B0400000000000000" pitchFamily="50" charset="-128"/>
              <a:ea typeface="BIZ UDPゴシック" panose="020B0400000000000000" pitchFamily="50" charset="-128"/>
            </a:endParaRPr>
          </a:p>
          <a:p>
            <a:r>
              <a:rPr kumimoji="1" lang="en-US" altLang="ja-JP" sz="2954" dirty="0">
                <a:latin typeface="BIZ UDPゴシック" panose="020B0400000000000000" pitchFamily="50" charset="-128"/>
                <a:ea typeface="BIZ UDPゴシック" panose="020B0400000000000000" pitchFamily="50" charset="-128"/>
              </a:rPr>
              <a:t>IM</a:t>
            </a:r>
            <a:r>
              <a:rPr kumimoji="1" lang="ja-JP" altLang="en-US" sz="2954" dirty="0">
                <a:latin typeface="BIZ UDPゴシック" panose="020B0400000000000000" pitchFamily="50" charset="-128"/>
                <a:ea typeface="BIZ UDPゴシック" panose="020B0400000000000000" pitchFamily="50" charset="-128"/>
              </a:rPr>
              <a:t>第４組</a:t>
            </a:r>
            <a:r>
              <a:rPr kumimoji="1" lang="en-US" altLang="ja-JP" sz="2954" dirty="0">
                <a:latin typeface="BIZ UDPゴシック" panose="020B0400000000000000" pitchFamily="50" charset="-128"/>
                <a:ea typeface="BIZ UDPゴシック" panose="020B0400000000000000" pitchFamily="50" charset="-128"/>
              </a:rPr>
              <a:t>	</a:t>
            </a:r>
            <a:r>
              <a:rPr kumimoji="1" lang="ja-JP" altLang="en-US" sz="2954" dirty="0">
                <a:latin typeface="BIZ UDPゴシック" panose="020B0400000000000000" pitchFamily="50" charset="-128"/>
                <a:ea typeface="BIZ UDPゴシック" panose="020B0400000000000000" pitchFamily="50" charset="-128"/>
              </a:rPr>
              <a:t>東大阪みどり</a:t>
            </a:r>
            <a:r>
              <a:rPr kumimoji="1" lang="en-US" altLang="ja-JP" sz="2954" dirty="0">
                <a:latin typeface="BIZ UDPゴシック" panose="020B0400000000000000" pitchFamily="50" charset="-128"/>
                <a:ea typeface="BIZ UDPゴシック" panose="020B0400000000000000" pitchFamily="50" charset="-128"/>
              </a:rPr>
              <a:t>RC	 </a:t>
            </a:r>
            <a:r>
              <a:rPr kumimoji="1" lang="ja-JP" altLang="en-US" sz="2954" dirty="0">
                <a:latin typeface="BIZ UDPゴシック" panose="020B0400000000000000" pitchFamily="50" charset="-128"/>
                <a:ea typeface="BIZ UDPゴシック" panose="020B0400000000000000" pitchFamily="50" charset="-128"/>
              </a:rPr>
              <a:t>　</a:t>
            </a:r>
            <a:r>
              <a:rPr kumimoji="1" lang="en-US" altLang="ja-JP" sz="2954" dirty="0">
                <a:latin typeface="BIZ UDPゴシック" panose="020B0400000000000000" pitchFamily="50" charset="-128"/>
                <a:ea typeface="BIZ UDPゴシック" panose="020B0400000000000000" pitchFamily="50" charset="-128"/>
              </a:rPr>
              <a:t>17		 </a:t>
            </a:r>
            <a:r>
              <a:rPr kumimoji="1" lang="ja-JP" altLang="en-US" sz="2954" dirty="0">
                <a:latin typeface="BIZ UDPゴシック" panose="020B0400000000000000" pitchFamily="50" charset="-128"/>
                <a:ea typeface="BIZ UDPゴシック" panose="020B0400000000000000" pitchFamily="50" charset="-128"/>
              </a:rPr>
              <a:t>　　</a:t>
            </a:r>
            <a:r>
              <a:rPr kumimoji="1" lang="en-US" altLang="ja-JP" sz="2954" dirty="0">
                <a:latin typeface="BIZ UDPゴシック" panose="020B0400000000000000" pitchFamily="50" charset="-128"/>
                <a:ea typeface="BIZ UDPゴシック" panose="020B0400000000000000" pitchFamily="50" charset="-128"/>
              </a:rPr>
              <a:t>19	</a:t>
            </a:r>
          </a:p>
          <a:p>
            <a:endParaRPr kumimoji="1" lang="en-US" altLang="ja-JP" sz="2954" dirty="0">
              <a:latin typeface="BIZ UDPゴシック" panose="020B0400000000000000" pitchFamily="50" charset="-128"/>
              <a:ea typeface="BIZ UDPゴシック" panose="020B0400000000000000" pitchFamily="50" charset="-128"/>
            </a:endParaRPr>
          </a:p>
          <a:p>
            <a:r>
              <a:rPr kumimoji="1" lang="en-US" altLang="ja-JP" sz="2954" dirty="0">
                <a:latin typeface="BIZ UDPゴシック" panose="020B0400000000000000" pitchFamily="50" charset="-128"/>
                <a:ea typeface="BIZ UDPゴシック" panose="020B0400000000000000" pitchFamily="50" charset="-128"/>
              </a:rPr>
              <a:t>IM</a:t>
            </a:r>
            <a:r>
              <a:rPr kumimoji="1" lang="ja-JP" altLang="en-US" sz="2954" dirty="0">
                <a:latin typeface="BIZ UDPゴシック" panose="020B0400000000000000" pitchFamily="50" charset="-128"/>
                <a:ea typeface="BIZ UDPゴシック" panose="020B0400000000000000" pitchFamily="50" charset="-128"/>
              </a:rPr>
              <a:t>第５組</a:t>
            </a:r>
            <a:r>
              <a:rPr kumimoji="1" lang="en-US" altLang="ja-JP" sz="2954" dirty="0">
                <a:latin typeface="BIZ UDPゴシック" panose="020B0400000000000000" pitchFamily="50" charset="-128"/>
                <a:ea typeface="BIZ UDPゴシック" panose="020B0400000000000000" pitchFamily="50" charset="-128"/>
              </a:rPr>
              <a:t>	</a:t>
            </a:r>
            <a:r>
              <a:rPr kumimoji="1" lang="ja-JP" altLang="en-US" sz="2954" dirty="0">
                <a:latin typeface="BIZ UDPゴシック" panose="020B0400000000000000" pitchFamily="50" charset="-128"/>
                <a:ea typeface="BIZ UDPゴシック" panose="020B0400000000000000" pitchFamily="50" charset="-128"/>
              </a:rPr>
              <a:t>大阪ﾘﾊﾞｰｻｲﾄﾞ</a:t>
            </a:r>
            <a:r>
              <a:rPr kumimoji="1" lang="en-US" altLang="ja-JP" sz="2954" dirty="0">
                <a:latin typeface="BIZ UDPゴシック" panose="020B0400000000000000" pitchFamily="50" charset="-128"/>
                <a:ea typeface="BIZ UDPゴシック" panose="020B0400000000000000" pitchFamily="50" charset="-128"/>
              </a:rPr>
              <a:t>RC	 </a:t>
            </a:r>
            <a:r>
              <a:rPr kumimoji="1" lang="ja-JP" altLang="en-US" sz="2954" dirty="0">
                <a:latin typeface="BIZ UDPゴシック" panose="020B0400000000000000" pitchFamily="50" charset="-128"/>
                <a:ea typeface="BIZ UDPゴシック" panose="020B0400000000000000" pitchFamily="50" charset="-128"/>
              </a:rPr>
              <a:t>　</a:t>
            </a:r>
            <a:r>
              <a:rPr kumimoji="1" lang="en-US" altLang="ja-JP" sz="2954" dirty="0">
                <a:latin typeface="BIZ UDPゴシック" panose="020B0400000000000000" pitchFamily="50" charset="-128"/>
                <a:ea typeface="BIZ UDPゴシック" panose="020B0400000000000000" pitchFamily="50" charset="-128"/>
              </a:rPr>
              <a:t>39		 </a:t>
            </a:r>
            <a:r>
              <a:rPr kumimoji="1" lang="ja-JP" altLang="en-US" sz="2954" dirty="0">
                <a:latin typeface="BIZ UDPゴシック" panose="020B0400000000000000" pitchFamily="50" charset="-128"/>
                <a:ea typeface="BIZ UDPゴシック" panose="020B0400000000000000" pitchFamily="50" charset="-128"/>
              </a:rPr>
              <a:t>３</a:t>
            </a:r>
            <a:r>
              <a:rPr kumimoji="1" lang="en-US" altLang="ja-JP" sz="2954" dirty="0">
                <a:latin typeface="BIZ UDPゴシック" panose="020B0400000000000000" pitchFamily="50" charset="-128"/>
                <a:ea typeface="BIZ UDPゴシック" panose="020B0400000000000000" pitchFamily="50" charset="-128"/>
              </a:rPr>
              <a:t>3</a:t>
            </a:r>
          </a:p>
          <a:p>
            <a:r>
              <a:rPr kumimoji="1" lang="en-US" altLang="ja-JP" sz="2954" dirty="0">
                <a:latin typeface="BIZ UDPゴシック" panose="020B0400000000000000" pitchFamily="50" charset="-128"/>
                <a:ea typeface="BIZ UDPゴシック" panose="020B0400000000000000" pitchFamily="50" charset="-128"/>
              </a:rPr>
              <a:t>			   	</a:t>
            </a:r>
            <a:r>
              <a:rPr kumimoji="1" lang="ja-JP" altLang="en-US" sz="2954" dirty="0">
                <a:latin typeface="BIZ UDPゴシック" panose="020B0400000000000000" pitchFamily="50" charset="-128"/>
                <a:ea typeface="BIZ UDPゴシック" panose="020B0400000000000000" pitchFamily="50" charset="-128"/>
              </a:rPr>
              <a:t>大阪堂島</a:t>
            </a:r>
            <a:r>
              <a:rPr kumimoji="1" lang="en-US" altLang="ja-JP" sz="2954" dirty="0">
                <a:latin typeface="BIZ UDPゴシック" panose="020B0400000000000000" pitchFamily="50" charset="-128"/>
                <a:ea typeface="BIZ UDPゴシック" panose="020B0400000000000000" pitchFamily="50" charset="-128"/>
              </a:rPr>
              <a:t>RC			 </a:t>
            </a:r>
            <a:r>
              <a:rPr kumimoji="1" lang="ja-JP" altLang="en-US" sz="2954" dirty="0">
                <a:latin typeface="BIZ UDPゴシック" panose="020B0400000000000000" pitchFamily="50" charset="-128"/>
                <a:ea typeface="BIZ UDPゴシック" panose="020B0400000000000000" pitchFamily="50" charset="-128"/>
              </a:rPr>
              <a:t>　</a:t>
            </a:r>
            <a:r>
              <a:rPr kumimoji="1" lang="en-US" altLang="ja-JP" sz="2954" dirty="0">
                <a:latin typeface="BIZ UDPゴシック" panose="020B0400000000000000" pitchFamily="50" charset="-128"/>
                <a:ea typeface="BIZ UDPゴシック" panose="020B0400000000000000" pitchFamily="50" charset="-128"/>
              </a:rPr>
              <a:t>39		 43</a:t>
            </a:r>
          </a:p>
          <a:p>
            <a:endParaRPr kumimoji="1" lang="en-US" altLang="ja-JP" sz="2954" dirty="0">
              <a:latin typeface="BIZ UDPゴシック" panose="020B0400000000000000" pitchFamily="50" charset="-128"/>
              <a:ea typeface="BIZ UDPゴシック" panose="020B0400000000000000" pitchFamily="50" charset="-128"/>
            </a:endParaRPr>
          </a:p>
          <a:p>
            <a:r>
              <a:rPr kumimoji="1" lang="en-US" altLang="ja-JP" sz="2954" dirty="0">
                <a:latin typeface="BIZ UDPゴシック" panose="020B0400000000000000" pitchFamily="50" charset="-128"/>
                <a:ea typeface="BIZ UDPゴシック" panose="020B0400000000000000" pitchFamily="50" charset="-128"/>
              </a:rPr>
              <a:t>IM</a:t>
            </a:r>
            <a:r>
              <a:rPr kumimoji="1" lang="ja-JP" altLang="en-US" sz="2954" dirty="0">
                <a:latin typeface="BIZ UDPゴシック" panose="020B0400000000000000" pitchFamily="50" charset="-128"/>
                <a:ea typeface="BIZ UDPゴシック" panose="020B0400000000000000" pitchFamily="50" charset="-128"/>
              </a:rPr>
              <a:t>第６組</a:t>
            </a:r>
            <a:r>
              <a:rPr kumimoji="1" lang="en-US" altLang="ja-JP" sz="2954" dirty="0">
                <a:latin typeface="BIZ UDPゴシック" panose="020B0400000000000000" pitchFamily="50" charset="-128"/>
                <a:ea typeface="BIZ UDPゴシック" panose="020B0400000000000000" pitchFamily="50" charset="-128"/>
              </a:rPr>
              <a:t>	</a:t>
            </a:r>
            <a:r>
              <a:rPr kumimoji="1" lang="ja-JP" altLang="en-US" sz="2954" dirty="0">
                <a:latin typeface="BIZ UDPゴシック" panose="020B0400000000000000" pitchFamily="50" charset="-128"/>
                <a:ea typeface="BIZ UDPゴシック" panose="020B0400000000000000" pitchFamily="50" charset="-128"/>
              </a:rPr>
              <a:t>大阪東南</a:t>
            </a:r>
            <a:r>
              <a:rPr kumimoji="1" lang="en-US" altLang="ja-JP" sz="2954" dirty="0">
                <a:latin typeface="BIZ UDPゴシック" panose="020B0400000000000000" pitchFamily="50" charset="-128"/>
                <a:ea typeface="BIZ UDPゴシック" panose="020B0400000000000000" pitchFamily="50" charset="-128"/>
              </a:rPr>
              <a:t>RC			 </a:t>
            </a:r>
            <a:r>
              <a:rPr kumimoji="1" lang="ja-JP" altLang="en-US" sz="2954" dirty="0">
                <a:latin typeface="BIZ UDPゴシック" panose="020B0400000000000000" pitchFamily="50" charset="-128"/>
                <a:ea typeface="BIZ UDPゴシック" panose="020B0400000000000000" pitchFamily="50" charset="-128"/>
              </a:rPr>
              <a:t>　</a:t>
            </a:r>
            <a:r>
              <a:rPr kumimoji="1" lang="en-US" altLang="ja-JP" sz="2954" dirty="0">
                <a:latin typeface="BIZ UDPゴシック" panose="020B0400000000000000" pitchFamily="50" charset="-128"/>
                <a:ea typeface="BIZ UDPゴシック" panose="020B0400000000000000" pitchFamily="50" charset="-128"/>
              </a:rPr>
              <a:t>30		 32</a:t>
            </a:r>
          </a:p>
          <a:p>
            <a:r>
              <a:rPr kumimoji="1" lang="en-US" altLang="ja-JP" sz="2954" dirty="0">
                <a:latin typeface="BIZ UDPゴシック" panose="020B0400000000000000" pitchFamily="50" charset="-128"/>
                <a:ea typeface="BIZ UDPゴシック" panose="020B0400000000000000" pitchFamily="50" charset="-128"/>
              </a:rPr>
              <a:t>			   	</a:t>
            </a:r>
            <a:r>
              <a:rPr kumimoji="1" lang="ja-JP" altLang="en-US" sz="2954" dirty="0">
                <a:latin typeface="BIZ UDPゴシック" panose="020B0400000000000000" pitchFamily="50" charset="-128"/>
                <a:ea typeface="BIZ UDPゴシック" panose="020B0400000000000000" pitchFamily="50" charset="-128"/>
              </a:rPr>
              <a:t>大阪天王寺</a:t>
            </a:r>
            <a:r>
              <a:rPr kumimoji="1" lang="en-US" altLang="ja-JP" sz="2954" dirty="0">
                <a:latin typeface="BIZ UDPゴシック" panose="020B0400000000000000" pitchFamily="50" charset="-128"/>
                <a:ea typeface="BIZ UDPゴシック" panose="020B0400000000000000" pitchFamily="50" charset="-128"/>
              </a:rPr>
              <a:t>RC		 </a:t>
            </a:r>
            <a:r>
              <a:rPr kumimoji="1" lang="ja-JP" altLang="en-US" sz="2954" dirty="0">
                <a:latin typeface="BIZ UDPゴシック" panose="020B0400000000000000" pitchFamily="50" charset="-128"/>
                <a:ea typeface="BIZ UDPゴシック" panose="020B0400000000000000" pitchFamily="50" charset="-128"/>
              </a:rPr>
              <a:t>　４６</a:t>
            </a:r>
            <a:r>
              <a:rPr kumimoji="1" lang="en-US" altLang="ja-JP" sz="2954" dirty="0">
                <a:latin typeface="BIZ UDPゴシック" panose="020B0400000000000000" pitchFamily="50" charset="-128"/>
                <a:ea typeface="BIZ UDPゴシック" panose="020B0400000000000000" pitchFamily="50" charset="-128"/>
              </a:rPr>
              <a:t>		 51</a:t>
            </a:r>
          </a:p>
          <a:p>
            <a:r>
              <a:rPr kumimoji="1" lang="en-US" altLang="ja-JP" sz="2215" dirty="0">
                <a:latin typeface="BIZ UDPゴシック" panose="020B0400000000000000" pitchFamily="50" charset="-128"/>
                <a:ea typeface="BIZ UDPゴシック" panose="020B0400000000000000" pitchFamily="50" charset="-128"/>
              </a:rPr>
              <a:t>		</a:t>
            </a:r>
            <a:endParaRPr kumimoji="1" lang="ja-JP" altLang="en-US" sz="2462" dirty="0">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2AA841AD-2187-28AA-8495-7E3499CB7BB4}"/>
              </a:ext>
            </a:extLst>
          </p:cNvPr>
          <p:cNvSpPr>
            <a:spLocks noGrp="1"/>
          </p:cNvSpPr>
          <p:nvPr>
            <p:ph type="sldNum" sz="quarter" idx="12"/>
          </p:nvPr>
        </p:nvSpPr>
        <p:spPr/>
        <p:txBody>
          <a:bodyPr/>
          <a:lstStyle/>
          <a:p>
            <a:fld id="{54B66206-BCFC-4E04-A88C-A5BEA531F7D4}" type="slidenum">
              <a:rPr kumimoji="1" lang="ja-JP" altLang="en-US" smtClean="0"/>
              <a:t>31</a:t>
            </a:fld>
            <a:endParaRPr kumimoji="1" lang="ja-JP" altLang="en-US"/>
          </a:p>
        </p:txBody>
      </p:sp>
    </p:spTree>
    <p:extLst>
      <p:ext uri="{BB962C8B-B14F-4D97-AF65-F5344CB8AC3E}">
        <p14:creationId xmlns:p14="http://schemas.microsoft.com/office/powerpoint/2010/main" val="2585406951"/>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DF12E6D-A3CB-27D9-E401-1F8F20DB5384}"/>
              </a:ext>
            </a:extLst>
          </p:cNvPr>
          <p:cNvSpPr txBox="1"/>
          <p:nvPr/>
        </p:nvSpPr>
        <p:spPr>
          <a:xfrm>
            <a:off x="1059543" y="384502"/>
            <a:ext cx="10130971" cy="6002284"/>
          </a:xfrm>
          <a:prstGeom prst="rect">
            <a:avLst/>
          </a:prstGeom>
          <a:solidFill>
            <a:schemeClr val="accent2">
              <a:lumMod val="40000"/>
              <a:lumOff val="60000"/>
            </a:schemeClr>
          </a:solidFill>
        </p:spPr>
        <p:txBody>
          <a:bodyPr wrap="square" rtlCol="0">
            <a:spAutoFit/>
          </a:bodyPr>
          <a:lstStyle/>
          <a:p>
            <a:r>
              <a:rPr kumimoji="1" lang="ja-JP" altLang="en-US" sz="2954" dirty="0">
                <a:latin typeface="BIZ UDPゴシック" panose="020B0400000000000000" pitchFamily="50" charset="-128"/>
                <a:ea typeface="BIZ UDPゴシック" panose="020B0400000000000000" pitchFamily="50" charset="-128"/>
              </a:rPr>
              <a:t>〇２０人以下のクラブ（</a:t>
            </a:r>
            <a:r>
              <a:rPr kumimoji="1" lang="en-US" altLang="ja-JP" sz="2954" dirty="0">
                <a:latin typeface="BIZ UDPゴシック" panose="020B0400000000000000" pitchFamily="50" charset="-128"/>
                <a:ea typeface="BIZ UDPゴシック" panose="020B0400000000000000" pitchFamily="50" charset="-128"/>
              </a:rPr>
              <a:t>23/3</a:t>
            </a:r>
            <a:r>
              <a:rPr kumimoji="1" lang="ja-JP" altLang="en-US" sz="2954" dirty="0">
                <a:latin typeface="BIZ UDPゴシック" panose="020B0400000000000000" pitchFamily="50" charset="-128"/>
                <a:ea typeface="BIZ UDPゴシック" panose="020B0400000000000000" pitchFamily="50" charset="-128"/>
              </a:rPr>
              <a:t>末）</a:t>
            </a:r>
            <a:endParaRPr kumimoji="1" lang="en-US" altLang="ja-JP" sz="2954" dirty="0">
              <a:latin typeface="BIZ UDPゴシック" panose="020B0400000000000000" pitchFamily="50" charset="-128"/>
              <a:ea typeface="BIZ UDPゴシック" panose="020B0400000000000000" pitchFamily="50" charset="-128"/>
            </a:endParaRPr>
          </a:p>
          <a:p>
            <a:endParaRPr kumimoji="1" lang="en-US" altLang="ja-JP" sz="2954" dirty="0">
              <a:latin typeface="BIZ UDPゴシック" panose="020B0400000000000000" pitchFamily="50" charset="-128"/>
              <a:ea typeface="BIZ UDPゴシック" panose="020B0400000000000000" pitchFamily="50" charset="-128"/>
            </a:endParaRPr>
          </a:p>
          <a:p>
            <a:r>
              <a:rPr kumimoji="1" lang="en-US" altLang="ja-JP" sz="2954" dirty="0">
                <a:latin typeface="BIZ UDPゴシック" panose="020B0400000000000000" pitchFamily="50" charset="-128"/>
                <a:ea typeface="BIZ UDPゴシック" panose="020B0400000000000000" pitchFamily="50" charset="-128"/>
              </a:rPr>
              <a:t>IM</a:t>
            </a:r>
            <a:r>
              <a:rPr kumimoji="1" lang="ja-JP" altLang="en-US" sz="2954" dirty="0">
                <a:latin typeface="BIZ UDPゴシック" panose="020B0400000000000000" pitchFamily="50" charset="-128"/>
                <a:ea typeface="BIZ UDPゴシック" panose="020B0400000000000000" pitchFamily="50" charset="-128"/>
              </a:rPr>
              <a:t>第１組</a:t>
            </a:r>
            <a:r>
              <a:rPr kumimoji="1" lang="en-US" altLang="ja-JP" sz="2954" dirty="0">
                <a:latin typeface="BIZ UDPゴシック" panose="020B0400000000000000" pitchFamily="50" charset="-128"/>
                <a:ea typeface="BIZ UDPゴシック" panose="020B0400000000000000" pitchFamily="50" charset="-128"/>
              </a:rPr>
              <a:t>	</a:t>
            </a:r>
            <a:r>
              <a:rPr kumimoji="1" lang="ja-JP" altLang="en-US" sz="2954" dirty="0">
                <a:latin typeface="BIZ UDPゴシック" panose="020B0400000000000000" pitchFamily="50" charset="-128"/>
                <a:ea typeface="BIZ UDPゴシック" panose="020B0400000000000000" pitchFamily="50" charset="-128"/>
              </a:rPr>
              <a:t>箕面千里中央</a:t>
            </a:r>
            <a:r>
              <a:rPr kumimoji="1" lang="en-US" altLang="ja-JP" sz="2954" dirty="0">
                <a:latin typeface="BIZ UDPゴシック" panose="020B0400000000000000" pitchFamily="50" charset="-128"/>
                <a:ea typeface="BIZ UDPゴシック" panose="020B0400000000000000" pitchFamily="50" charset="-128"/>
              </a:rPr>
              <a:t>RC							17</a:t>
            </a:r>
          </a:p>
          <a:p>
            <a:r>
              <a:rPr kumimoji="1" lang="en-US" altLang="ja-JP" sz="2954" dirty="0">
                <a:latin typeface="BIZ UDPゴシック" panose="020B0400000000000000" pitchFamily="50" charset="-128"/>
                <a:ea typeface="BIZ UDPゴシック" panose="020B0400000000000000" pitchFamily="50" charset="-128"/>
              </a:rPr>
              <a:t>IM</a:t>
            </a:r>
            <a:r>
              <a:rPr kumimoji="1" lang="ja-JP" altLang="en-US" sz="2954" dirty="0">
                <a:latin typeface="BIZ UDPゴシック" panose="020B0400000000000000" pitchFamily="50" charset="-128"/>
                <a:ea typeface="BIZ UDPゴシック" panose="020B0400000000000000" pitchFamily="50" charset="-128"/>
              </a:rPr>
              <a:t>第２組</a:t>
            </a:r>
            <a:r>
              <a:rPr kumimoji="1" lang="en-US" altLang="ja-JP" sz="2954" dirty="0">
                <a:latin typeface="BIZ UDPゴシック" panose="020B0400000000000000" pitchFamily="50" charset="-128"/>
                <a:ea typeface="BIZ UDPゴシック" panose="020B0400000000000000" pitchFamily="50" charset="-128"/>
              </a:rPr>
              <a:t>	</a:t>
            </a:r>
            <a:r>
              <a:rPr kumimoji="1" lang="ja-JP" altLang="en-US" sz="2954" dirty="0">
                <a:latin typeface="BIZ UDPゴシック" panose="020B0400000000000000" pitchFamily="50" charset="-128"/>
                <a:ea typeface="BIZ UDPゴシック" panose="020B0400000000000000" pitchFamily="50" charset="-128"/>
              </a:rPr>
              <a:t>大阪東淀ちゃやまち</a:t>
            </a:r>
            <a:r>
              <a:rPr kumimoji="1" lang="en-US" altLang="ja-JP" sz="2954" dirty="0">
                <a:latin typeface="BIZ UDPゴシック" panose="020B0400000000000000" pitchFamily="50" charset="-128"/>
                <a:ea typeface="BIZ UDPゴシック" panose="020B0400000000000000" pitchFamily="50" charset="-128"/>
              </a:rPr>
              <a:t>RC					1</a:t>
            </a:r>
            <a:r>
              <a:rPr kumimoji="1" lang="ja-JP" altLang="en-US" sz="2954" dirty="0">
                <a:latin typeface="BIZ UDPゴシック" panose="020B0400000000000000" pitchFamily="50" charset="-128"/>
                <a:ea typeface="BIZ UDPゴシック" panose="020B0400000000000000" pitchFamily="50" charset="-128"/>
              </a:rPr>
              <a:t>６</a:t>
            </a:r>
            <a:endParaRPr kumimoji="1" lang="en-US" altLang="ja-JP" sz="2954" dirty="0">
              <a:latin typeface="BIZ UDPゴシック" panose="020B0400000000000000" pitchFamily="50" charset="-128"/>
              <a:ea typeface="BIZ UDPゴシック" panose="020B0400000000000000" pitchFamily="50" charset="-128"/>
            </a:endParaRPr>
          </a:p>
          <a:p>
            <a:r>
              <a:rPr kumimoji="1" lang="en-US" altLang="ja-JP" sz="2954" dirty="0">
                <a:latin typeface="BIZ UDPゴシック" panose="020B0400000000000000" pitchFamily="50" charset="-128"/>
                <a:ea typeface="BIZ UDPゴシック" panose="020B0400000000000000" pitchFamily="50" charset="-128"/>
              </a:rPr>
              <a:t>			</a:t>
            </a:r>
            <a:r>
              <a:rPr kumimoji="1" lang="ja-JP" altLang="en-US" sz="2954" dirty="0">
                <a:latin typeface="BIZ UDPゴシック" panose="020B0400000000000000" pitchFamily="50" charset="-128"/>
                <a:ea typeface="BIZ UDPゴシック" panose="020B0400000000000000" pitchFamily="50" charset="-128"/>
              </a:rPr>
              <a:t>　</a:t>
            </a:r>
            <a:r>
              <a:rPr kumimoji="1" lang="en-US" altLang="ja-JP" sz="2954" dirty="0">
                <a:latin typeface="BIZ UDPゴシック" panose="020B0400000000000000" pitchFamily="50" charset="-128"/>
                <a:ea typeface="BIZ UDPゴシック" panose="020B0400000000000000" pitchFamily="50" charset="-128"/>
              </a:rPr>
              <a:t>	</a:t>
            </a:r>
            <a:r>
              <a:rPr kumimoji="1" lang="ja-JP" altLang="en-US" sz="2954" dirty="0">
                <a:latin typeface="BIZ UDPゴシック" panose="020B0400000000000000" pitchFamily="50" charset="-128"/>
                <a:ea typeface="BIZ UDPゴシック" panose="020B0400000000000000" pitchFamily="50" charset="-128"/>
              </a:rPr>
              <a:t>大阪淀川</a:t>
            </a:r>
            <a:r>
              <a:rPr kumimoji="1" lang="en-US" altLang="ja-JP" sz="2954" dirty="0">
                <a:latin typeface="BIZ UDPゴシック" panose="020B0400000000000000" pitchFamily="50" charset="-128"/>
                <a:ea typeface="BIZ UDPゴシック" panose="020B0400000000000000" pitchFamily="50" charset="-128"/>
              </a:rPr>
              <a:t>RC									17</a:t>
            </a:r>
          </a:p>
          <a:p>
            <a:r>
              <a:rPr kumimoji="1" lang="en-US" altLang="ja-JP" sz="2954" dirty="0">
                <a:latin typeface="BIZ UDPゴシック" panose="020B0400000000000000" pitchFamily="50" charset="-128"/>
                <a:ea typeface="BIZ UDPゴシック" panose="020B0400000000000000" pitchFamily="50" charset="-128"/>
              </a:rPr>
              <a:t>			</a:t>
            </a:r>
            <a:r>
              <a:rPr kumimoji="1" lang="ja-JP" altLang="en-US" sz="2954" dirty="0">
                <a:latin typeface="BIZ UDPゴシック" panose="020B0400000000000000" pitchFamily="50" charset="-128"/>
                <a:ea typeface="BIZ UDPゴシック" panose="020B0400000000000000" pitchFamily="50" charset="-128"/>
              </a:rPr>
              <a:t>　</a:t>
            </a:r>
            <a:r>
              <a:rPr kumimoji="1" lang="en-US" altLang="ja-JP" sz="2954" dirty="0">
                <a:latin typeface="BIZ UDPゴシック" panose="020B0400000000000000" pitchFamily="50" charset="-128"/>
                <a:ea typeface="BIZ UDPゴシック" panose="020B0400000000000000" pitchFamily="50" charset="-128"/>
              </a:rPr>
              <a:t>	</a:t>
            </a:r>
            <a:r>
              <a:rPr kumimoji="1" lang="ja-JP" altLang="en-US" sz="2954" dirty="0">
                <a:latin typeface="BIZ UDPゴシック" panose="020B0400000000000000" pitchFamily="50" charset="-128"/>
                <a:ea typeface="BIZ UDPゴシック" panose="020B0400000000000000" pitchFamily="50" charset="-128"/>
              </a:rPr>
              <a:t>千里メイプル</a:t>
            </a:r>
            <a:r>
              <a:rPr kumimoji="1" lang="en-US" altLang="ja-JP" sz="2954" dirty="0">
                <a:latin typeface="BIZ UDPゴシック" panose="020B0400000000000000" pitchFamily="50" charset="-128"/>
                <a:ea typeface="BIZ UDPゴシック" panose="020B0400000000000000" pitchFamily="50" charset="-128"/>
              </a:rPr>
              <a:t>									</a:t>
            </a:r>
            <a:r>
              <a:rPr kumimoji="1" lang="ja-JP" altLang="en-US" sz="2954" dirty="0">
                <a:latin typeface="BIZ UDPゴシック" panose="020B0400000000000000" pitchFamily="50" charset="-128"/>
                <a:ea typeface="BIZ UDPゴシック" panose="020B0400000000000000" pitchFamily="50" charset="-128"/>
              </a:rPr>
              <a:t>１９</a:t>
            </a:r>
            <a:endParaRPr kumimoji="1" lang="en-US" altLang="ja-JP" sz="2954" dirty="0">
              <a:latin typeface="BIZ UDPゴシック" panose="020B0400000000000000" pitchFamily="50" charset="-128"/>
              <a:ea typeface="BIZ UDPゴシック" panose="020B0400000000000000" pitchFamily="50" charset="-128"/>
            </a:endParaRPr>
          </a:p>
          <a:p>
            <a:r>
              <a:rPr kumimoji="1" lang="en-US" altLang="ja-JP" sz="2954" dirty="0">
                <a:latin typeface="BIZ UDPゴシック" panose="020B0400000000000000" pitchFamily="50" charset="-128"/>
                <a:ea typeface="BIZ UDPゴシック" panose="020B0400000000000000" pitchFamily="50" charset="-128"/>
              </a:rPr>
              <a:t>			</a:t>
            </a:r>
            <a:r>
              <a:rPr kumimoji="1" lang="ja-JP" altLang="en-US" sz="2954" dirty="0">
                <a:latin typeface="BIZ UDPゴシック" panose="020B0400000000000000" pitchFamily="50" charset="-128"/>
                <a:ea typeface="BIZ UDPゴシック" panose="020B0400000000000000" pitchFamily="50" charset="-128"/>
              </a:rPr>
              <a:t>　</a:t>
            </a:r>
            <a:r>
              <a:rPr kumimoji="1" lang="en-US" altLang="ja-JP" sz="2954" dirty="0">
                <a:latin typeface="BIZ UDPゴシック" panose="020B0400000000000000" pitchFamily="50" charset="-128"/>
                <a:ea typeface="BIZ UDPゴシック" panose="020B0400000000000000" pitchFamily="50" charset="-128"/>
              </a:rPr>
              <a:t>	</a:t>
            </a:r>
            <a:r>
              <a:rPr kumimoji="1" lang="ja-JP" altLang="en-US" sz="2954" dirty="0">
                <a:latin typeface="BIZ UDPゴシック" panose="020B0400000000000000" pitchFamily="50" charset="-128"/>
                <a:ea typeface="BIZ UDPゴシック" panose="020B0400000000000000" pitchFamily="50" charset="-128"/>
              </a:rPr>
              <a:t>高槻西</a:t>
            </a:r>
            <a:r>
              <a:rPr kumimoji="1" lang="en-US" altLang="ja-JP" sz="2954" dirty="0">
                <a:latin typeface="BIZ UDPゴシック" panose="020B0400000000000000" pitchFamily="50" charset="-128"/>
                <a:ea typeface="BIZ UDPゴシック" panose="020B0400000000000000" pitchFamily="50" charset="-128"/>
              </a:rPr>
              <a:t>RC										19</a:t>
            </a:r>
          </a:p>
          <a:p>
            <a:r>
              <a:rPr kumimoji="1" lang="en-US" altLang="ja-JP" sz="2954" dirty="0">
                <a:latin typeface="BIZ UDPゴシック" panose="020B0400000000000000" pitchFamily="50" charset="-128"/>
                <a:ea typeface="BIZ UDPゴシック" panose="020B0400000000000000" pitchFamily="50" charset="-128"/>
              </a:rPr>
              <a:t>IM</a:t>
            </a:r>
            <a:r>
              <a:rPr kumimoji="1" lang="ja-JP" altLang="en-US" sz="2954" dirty="0">
                <a:latin typeface="BIZ UDPゴシック" panose="020B0400000000000000" pitchFamily="50" charset="-128"/>
                <a:ea typeface="BIZ UDPゴシック" panose="020B0400000000000000" pitchFamily="50" charset="-128"/>
              </a:rPr>
              <a:t>第３組</a:t>
            </a:r>
            <a:r>
              <a:rPr kumimoji="1" lang="en-US" altLang="ja-JP" sz="2954" dirty="0">
                <a:latin typeface="BIZ UDPゴシック" panose="020B0400000000000000" pitchFamily="50" charset="-128"/>
                <a:ea typeface="BIZ UDPゴシック" panose="020B0400000000000000" pitchFamily="50" charset="-128"/>
              </a:rPr>
              <a:t>	</a:t>
            </a:r>
            <a:r>
              <a:rPr kumimoji="1" lang="ja-JP" altLang="en-US" sz="2954" dirty="0">
                <a:latin typeface="BIZ UDPゴシック" panose="020B0400000000000000" pitchFamily="50" charset="-128"/>
                <a:ea typeface="BIZ UDPゴシック" panose="020B0400000000000000" pitchFamily="50" charset="-128"/>
              </a:rPr>
              <a:t>香里園</a:t>
            </a:r>
            <a:r>
              <a:rPr kumimoji="1" lang="en-US" altLang="ja-JP" sz="2954" dirty="0">
                <a:latin typeface="BIZ UDPゴシック" panose="020B0400000000000000" pitchFamily="50" charset="-128"/>
                <a:ea typeface="BIZ UDPゴシック" panose="020B0400000000000000" pitchFamily="50" charset="-128"/>
              </a:rPr>
              <a:t>RC										15</a:t>
            </a:r>
          </a:p>
          <a:p>
            <a:r>
              <a:rPr kumimoji="1" lang="en-US" altLang="ja-JP" sz="2954" dirty="0">
                <a:latin typeface="BIZ UDPゴシック" panose="020B0400000000000000" pitchFamily="50" charset="-128"/>
                <a:ea typeface="BIZ UDPゴシック" panose="020B0400000000000000" pitchFamily="50" charset="-128"/>
              </a:rPr>
              <a:t>IM</a:t>
            </a:r>
            <a:r>
              <a:rPr kumimoji="1" lang="ja-JP" altLang="en-US" sz="2954" dirty="0">
                <a:latin typeface="BIZ UDPゴシック" panose="020B0400000000000000" pitchFamily="50" charset="-128"/>
                <a:ea typeface="BIZ UDPゴシック" panose="020B0400000000000000" pitchFamily="50" charset="-128"/>
              </a:rPr>
              <a:t>第４組</a:t>
            </a:r>
            <a:r>
              <a:rPr kumimoji="1" lang="en-US" altLang="ja-JP" sz="2954" dirty="0">
                <a:latin typeface="BIZ UDPゴシック" panose="020B0400000000000000" pitchFamily="50" charset="-128"/>
                <a:ea typeface="BIZ UDPゴシック" panose="020B0400000000000000" pitchFamily="50" charset="-128"/>
              </a:rPr>
              <a:t>	</a:t>
            </a:r>
            <a:r>
              <a:rPr kumimoji="1" lang="ja-JP" altLang="en-US" sz="2954" dirty="0">
                <a:latin typeface="BIZ UDPゴシック" panose="020B0400000000000000" pitchFamily="50" charset="-128"/>
                <a:ea typeface="BIZ UDPゴシック" panose="020B0400000000000000" pitchFamily="50" charset="-128"/>
              </a:rPr>
              <a:t>東大阪中央</a:t>
            </a:r>
            <a:r>
              <a:rPr kumimoji="1" lang="en-US" altLang="ja-JP" sz="2954" dirty="0">
                <a:latin typeface="BIZ UDPゴシック" panose="020B0400000000000000" pitchFamily="50" charset="-128"/>
                <a:ea typeface="BIZ UDPゴシック" panose="020B0400000000000000" pitchFamily="50" charset="-128"/>
              </a:rPr>
              <a:t>RC								18</a:t>
            </a:r>
          </a:p>
          <a:p>
            <a:r>
              <a:rPr kumimoji="1" lang="en-US" altLang="ja-JP" sz="2954" dirty="0">
                <a:latin typeface="BIZ UDPゴシック" panose="020B0400000000000000" pitchFamily="50" charset="-128"/>
                <a:ea typeface="BIZ UDPゴシック" panose="020B0400000000000000" pitchFamily="50" charset="-128"/>
              </a:rPr>
              <a:t>			</a:t>
            </a:r>
            <a:r>
              <a:rPr kumimoji="1" lang="ja-JP" altLang="en-US" sz="2954" dirty="0">
                <a:latin typeface="BIZ UDPゴシック" panose="020B0400000000000000" pitchFamily="50" charset="-128"/>
                <a:ea typeface="BIZ UDPゴシック" panose="020B0400000000000000" pitchFamily="50" charset="-128"/>
              </a:rPr>
              <a:t>　 </a:t>
            </a:r>
            <a:r>
              <a:rPr kumimoji="1" lang="en-US" altLang="ja-JP" sz="2954" dirty="0">
                <a:latin typeface="BIZ UDPゴシック" panose="020B0400000000000000" pitchFamily="50" charset="-128"/>
                <a:ea typeface="BIZ UDPゴシック" panose="020B0400000000000000" pitchFamily="50" charset="-128"/>
              </a:rPr>
              <a:t>	</a:t>
            </a:r>
            <a:r>
              <a:rPr kumimoji="1" lang="ja-JP" altLang="en-US" sz="2954" dirty="0">
                <a:latin typeface="BIZ UDPゴシック" panose="020B0400000000000000" pitchFamily="50" charset="-128"/>
                <a:ea typeface="BIZ UDPゴシック" panose="020B0400000000000000" pitchFamily="50" charset="-128"/>
              </a:rPr>
              <a:t>東大阪みどり</a:t>
            </a:r>
            <a:r>
              <a:rPr kumimoji="1" lang="en-US" altLang="ja-JP" sz="2954" dirty="0">
                <a:latin typeface="BIZ UDPゴシック" panose="020B0400000000000000" pitchFamily="50" charset="-128"/>
                <a:ea typeface="BIZ UDPゴシック" panose="020B0400000000000000" pitchFamily="50" charset="-128"/>
              </a:rPr>
              <a:t>RC							19</a:t>
            </a:r>
          </a:p>
          <a:p>
            <a:r>
              <a:rPr kumimoji="1" lang="en-US" altLang="ja-JP" sz="2954" dirty="0">
                <a:latin typeface="BIZ UDPゴシック" panose="020B0400000000000000" pitchFamily="50" charset="-128"/>
                <a:ea typeface="BIZ UDPゴシック" panose="020B0400000000000000" pitchFamily="50" charset="-128"/>
              </a:rPr>
              <a:t>IM</a:t>
            </a:r>
            <a:r>
              <a:rPr kumimoji="1" lang="ja-JP" altLang="en-US" sz="2954" dirty="0">
                <a:latin typeface="BIZ UDPゴシック" panose="020B0400000000000000" pitchFamily="50" charset="-128"/>
                <a:ea typeface="BIZ UDPゴシック" panose="020B0400000000000000" pitchFamily="50" charset="-128"/>
              </a:rPr>
              <a:t>第６組</a:t>
            </a:r>
            <a:r>
              <a:rPr kumimoji="1" lang="en-US" altLang="ja-JP" sz="2954" dirty="0">
                <a:latin typeface="BIZ UDPゴシック" panose="020B0400000000000000" pitchFamily="50" charset="-128"/>
                <a:ea typeface="BIZ UDPゴシック" panose="020B0400000000000000" pitchFamily="50" charset="-128"/>
              </a:rPr>
              <a:t>	</a:t>
            </a:r>
            <a:r>
              <a:rPr kumimoji="1" lang="ja-JP" altLang="en-US" sz="2954" dirty="0">
                <a:latin typeface="BIZ UDPゴシック" panose="020B0400000000000000" pitchFamily="50" charset="-128"/>
                <a:ea typeface="BIZ UDPゴシック" panose="020B0400000000000000" pitchFamily="50" charset="-128"/>
              </a:rPr>
              <a:t>大阪イブニング</a:t>
            </a:r>
            <a:r>
              <a:rPr kumimoji="1" lang="en-US" altLang="ja-JP" sz="2954" dirty="0">
                <a:latin typeface="BIZ UDPゴシック" panose="020B0400000000000000" pitchFamily="50" charset="-128"/>
                <a:ea typeface="BIZ UDPゴシック" panose="020B0400000000000000" pitchFamily="50" charset="-128"/>
              </a:rPr>
              <a:t>RC							13</a:t>
            </a:r>
          </a:p>
          <a:p>
            <a:r>
              <a:rPr kumimoji="1" lang="en-US" altLang="ja-JP" sz="2954" dirty="0">
                <a:latin typeface="BIZ UDPゴシック" panose="020B0400000000000000" pitchFamily="50" charset="-128"/>
                <a:ea typeface="BIZ UDPゴシック" panose="020B0400000000000000" pitchFamily="50" charset="-128"/>
              </a:rPr>
              <a:t>			 	</a:t>
            </a:r>
            <a:r>
              <a:rPr kumimoji="1" lang="ja-JP" altLang="en-US" sz="2954" dirty="0">
                <a:latin typeface="BIZ UDPゴシック" panose="020B0400000000000000" pitchFamily="50" charset="-128"/>
                <a:ea typeface="BIZ UDPゴシック" panose="020B0400000000000000" pitchFamily="50" charset="-128"/>
              </a:rPr>
              <a:t>大阪大手前</a:t>
            </a:r>
            <a:r>
              <a:rPr kumimoji="1" lang="en-US" altLang="ja-JP" sz="2954" dirty="0">
                <a:latin typeface="BIZ UDPゴシック" panose="020B0400000000000000" pitchFamily="50" charset="-128"/>
                <a:ea typeface="BIZ UDPゴシック" panose="020B0400000000000000" pitchFamily="50" charset="-128"/>
              </a:rPr>
              <a:t>RC								17</a:t>
            </a:r>
          </a:p>
          <a:p>
            <a:r>
              <a:rPr kumimoji="1" lang="en-US" altLang="ja-JP" sz="2954" dirty="0">
                <a:latin typeface="BIZ UDPゴシック" panose="020B0400000000000000" pitchFamily="50" charset="-128"/>
                <a:ea typeface="BIZ UDPゴシック" panose="020B0400000000000000" pitchFamily="50" charset="-128"/>
              </a:rPr>
              <a:t>				</a:t>
            </a:r>
            <a:r>
              <a:rPr kumimoji="1" lang="ja-JP" altLang="en-US" sz="2954" dirty="0">
                <a:latin typeface="BIZ UDPゴシック" panose="020B0400000000000000" pitchFamily="50" charset="-128"/>
                <a:ea typeface="BIZ UDPゴシック" panose="020B0400000000000000" pitchFamily="50" charset="-128"/>
              </a:rPr>
              <a:t>大阪咲洲</a:t>
            </a:r>
            <a:r>
              <a:rPr kumimoji="1" lang="en-US" altLang="ja-JP" sz="2954" dirty="0">
                <a:latin typeface="BIZ UDPゴシック" panose="020B0400000000000000" pitchFamily="50" charset="-128"/>
                <a:ea typeface="BIZ UDPゴシック" panose="020B0400000000000000" pitchFamily="50" charset="-128"/>
              </a:rPr>
              <a:t>RC									20</a:t>
            </a:r>
            <a:endParaRPr kumimoji="1" lang="ja-JP" altLang="en-US" sz="2954" dirty="0">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FA58ED6E-C66D-3B76-1622-76C9B9349A14}"/>
              </a:ext>
            </a:extLst>
          </p:cNvPr>
          <p:cNvSpPr>
            <a:spLocks noGrp="1"/>
          </p:cNvSpPr>
          <p:nvPr>
            <p:ph type="sldNum" sz="quarter" idx="12"/>
          </p:nvPr>
        </p:nvSpPr>
        <p:spPr/>
        <p:txBody>
          <a:bodyPr/>
          <a:lstStyle/>
          <a:p>
            <a:fld id="{54B66206-BCFC-4E04-A88C-A5BEA531F7D4}" type="slidenum">
              <a:rPr kumimoji="1" lang="ja-JP" altLang="en-US" smtClean="0"/>
              <a:t>32</a:t>
            </a:fld>
            <a:endParaRPr kumimoji="1" lang="ja-JP" altLang="en-US"/>
          </a:p>
        </p:txBody>
      </p:sp>
    </p:spTree>
    <p:extLst>
      <p:ext uri="{BB962C8B-B14F-4D97-AF65-F5344CB8AC3E}">
        <p14:creationId xmlns:p14="http://schemas.microsoft.com/office/powerpoint/2010/main" val="2611702194"/>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0AB67B4-29A6-26DD-53FA-C83313C1DB9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0"/>
            <a:ext cx="9750617" cy="6835142"/>
          </a:xfrm>
          <a:prstGeom prst="rect">
            <a:avLst/>
          </a:prstGeom>
        </p:spPr>
      </p:pic>
      <p:sp>
        <p:nvSpPr>
          <p:cNvPr id="2" name="スライド番号プレースホルダー 1">
            <a:extLst>
              <a:ext uri="{FF2B5EF4-FFF2-40B4-BE49-F238E27FC236}">
                <a16:creationId xmlns:a16="http://schemas.microsoft.com/office/drawing/2014/main" id="{B23001F8-61A1-E710-B126-62F3D92B2106}"/>
              </a:ext>
            </a:extLst>
          </p:cNvPr>
          <p:cNvSpPr>
            <a:spLocks noGrp="1"/>
          </p:cNvSpPr>
          <p:nvPr>
            <p:ph type="sldNum" sz="quarter" idx="12"/>
          </p:nvPr>
        </p:nvSpPr>
        <p:spPr/>
        <p:txBody>
          <a:bodyPr/>
          <a:lstStyle/>
          <a:p>
            <a:fld id="{54B66206-BCFC-4E04-A88C-A5BEA531F7D4}" type="slidenum">
              <a:rPr kumimoji="1" lang="ja-JP" altLang="en-US" smtClean="0"/>
              <a:t>33</a:t>
            </a:fld>
            <a:endParaRPr kumimoji="1" lang="ja-JP" altLang="en-US"/>
          </a:p>
        </p:txBody>
      </p:sp>
    </p:spTree>
    <p:extLst>
      <p:ext uri="{BB962C8B-B14F-4D97-AF65-F5344CB8AC3E}">
        <p14:creationId xmlns:p14="http://schemas.microsoft.com/office/powerpoint/2010/main" val="3011997873"/>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20FC751-9828-0B6B-4A35-CACC0AD2603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16673"/>
            <a:ext cx="9815286" cy="6891345"/>
          </a:xfrm>
          <a:prstGeom prst="rect">
            <a:avLst/>
          </a:prstGeom>
        </p:spPr>
      </p:pic>
      <p:sp>
        <p:nvSpPr>
          <p:cNvPr id="2" name="スライド番号プレースホルダー 1">
            <a:extLst>
              <a:ext uri="{FF2B5EF4-FFF2-40B4-BE49-F238E27FC236}">
                <a16:creationId xmlns:a16="http://schemas.microsoft.com/office/drawing/2014/main" id="{E45249A4-8453-7685-6C5E-6714A03C3359}"/>
              </a:ext>
            </a:extLst>
          </p:cNvPr>
          <p:cNvSpPr>
            <a:spLocks noGrp="1"/>
          </p:cNvSpPr>
          <p:nvPr>
            <p:ph type="sldNum" sz="quarter" idx="12"/>
          </p:nvPr>
        </p:nvSpPr>
        <p:spPr/>
        <p:txBody>
          <a:bodyPr/>
          <a:lstStyle/>
          <a:p>
            <a:fld id="{54B66206-BCFC-4E04-A88C-A5BEA531F7D4}" type="slidenum">
              <a:rPr kumimoji="1" lang="ja-JP" altLang="en-US" smtClean="0"/>
              <a:t>34</a:t>
            </a:fld>
            <a:endParaRPr kumimoji="1" lang="ja-JP" altLang="en-US"/>
          </a:p>
        </p:txBody>
      </p:sp>
    </p:spTree>
    <p:extLst>
      <p:ext uri="{BB962C8B-B14F-4D97-AF65-F5344CB8AC3E}">
        <p14:creationId xmlns:p14="http://schemas.microsoft.com/office/powerpoint/2010/main" val="1050459231"/>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7E96A54-AC3B-7E0C-1B35-6C110EE464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0429" y="-11578"/>
            <a:ext cx="9800772" cy="6881156"/>
          </a:xfrm>
          <a:prstGeom prst="rect">
            <a:avLst/>
          </a:prstGeom>
        </p:spPr>
      </p:pic>
      <p:sp>
        <p:nvSpPr>
          <p:cNvPr id="2" name="スライド番号プレースホルダー 1">
            <a:extLst>
              <a:ext uri="{FF2B5EF4-FFF2-40B4-BE49-F238E27FC236}">
                <a16:creationId xmlns:a16="http://schemas.microsoft.com/office/drawing/2014/main" id="{F5040BF7-348F-B4C7-8BB8-9F73BD3E25AE}"/>
              </a:ext>
            </a:extLst>
          </p:cNvPr>
          <p:cNvSpPr>
            <a:spLocks noGrp="1"/>
          </p:cNvSpPr>
          <p:nvPr>
            <p:ph type="sldNum" sz="quarter" idx="12"/>
          </p:nvPr>
        </p:nvSpPr>
        <p:spPr/>
        <p:txBody>
          <a:bodyPr/>
          <a:lstStyle/>
          <a:p>
            <a:fld id="{54B66206-BCFC-4E04-A88C-A5BEA531F7D4}" type="slidenum">
              <a:rPr kumimoji="1" lang="ja-JP" altLang="en-US" smtClean="0"/>
              <a:t>35</a:t>
            </a:fld>
            <a:endParaRPr kumimoji="1" lang="ja-JP" altLang="en-US"/>
          </a:p>
        </p:txBody>
      </p:sp>
    </p:spTree>
    <p:extLst>
      <p:ext uri="{BB962C8B-B14F-4D97-AF65-F5344CB8AC3E}">
        <p14:creationId xmlns:p14="http://schemas.microsoft.com/office/powerpoint/2010/main" val="423042790"/>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91EFA30-943F-0949-BF7B-0FC58F19E2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10334" y="26595"/>
            <a:ext cx="9733437" cy="6831405"/>
          </a:xfrm>
          <a:prstGeom prst="rect">
            <a:avLst/>
          </a:prstGeom>
        </p:spPr>
      </p:pic>
      <p:sp>
        <p:nvSpPr>
          <p:cNvPr id="2" name="スライド番号プレースホルダー 1">
            <a:extLst>
              <a:ext uri="{FF2B5EF4-FFF2-40B4-BE49-F238E27FC236}">
                <a16:creationId xmlns:a16="http://schemas.microsoft.com/office/drawing/2014/main" id="{7E253D74-DC8A-2427-8312-374DCD25888D}"/>
              </a:ext>
            </a:extLst>
          </p:cNvPr>
          <p:cNvSpPr>
            <a:spLocks noGrp="1"/>
          </p:cNvSpPr>
          <p:nvPr>
            <p:ph type="sldNum" sz="quarter" idx="12"/>
          </p:nvPr>
        </p:nvSpPr>
        <p:spPr/>
        <p:txBody>
          <a:bodyPr/>
          <a:lstStyle/>
          <a:p>
            <a:fld id="{54B66206-BCFC-4E04-A88C-A5BEA531F7D4}" type="slidenum">
              <a:rPr kumimoji="1" lang="ja-JP" altLang="en-US" smtClean="0"/>
              <a:t>36</a:t>
            </a:fld>
            <a:endParaRPr kumimoji="1" lang="ja-JP" altLang="en-US"/>
          </a:p>
        </p:txBody>
      </p:sp>
    </p:spTree>
    <p:extLst>
      <p:ext uri="{BB962C8B-B14F-4D97-AF65-F5344CB8AC3E}">
        <p14:creationId xmlns:p14="http://schemas.microsoft.com/office/powerpoint/2010/main" val="996301779"/>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2DCA065-9010-4C22-9939-F3A7152D05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5028" y="0"/>
            <a:ext cx="9780443" cy="6858000"/>
          </a:xfrm>
          <a:prstGeom prst="rect">
            <a:avLst/>
          </a:prstGeom>
        </p:spPr>
      </p:pic>
      <p:sp>
        <p:nvSpPr>
          <p:cNvPr id="2" name="スライド番号プレースホルダー 1">
            <a:extLst>
              <a:ext uri="{FF2B5EF4-FFF2-40B4-BE49-F238E27FC236}">
                <a16:creationId xmlns:a16="http://schemas.microsoft.com/office/drawing/2014/main" id="{7C7D7AFD-4F73-F81D-A8AF-548E45A9929F}"/>
              </a:ext>
            </a:extLst>
          </p:cNvPr>
          <p:cNvSpPr>
            <a:spLocks noGrp="1"/>
          </p:cNvSpPr>
          <p:nvPr>
            <p:ph type="sldNum" sz="quarter" idx="12"/>
          </p:nvPr>
        </p:nvSpPr>
        <p:spPr/>
        <p:txBody>
          <a:bodyPr/>
          <a:lstStyle/>
          <a:p>
            <a:fld id="{54B66206-BCFC-4E04-A88C-A5BEA531F7D4}" type="slidenum">
              <a:rPr kumimoji="1" lang="ja-JP" altLang="en-US" smtClean="0"/>
              <a:t>37</a:t>
            </a:fld>
            <a:endParaRPr kumimoji="1" lang="ja-JP" altLang="en-US"/>
          </a:p>
        </p:txBody>
      </p:sp>
    </p:spTree>
    <p:extLst>
      <p:ext uri="{BB962C8B-B14F-4D97-AF65-F5344CB8AC3E}">
        <p14:creationId xmlns:p14="http://schemas.microsoft.com/office/powerpoint/2010/main" val="1614747149"/>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798374E-32E4-A73C-DB6D-183EC836D04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78858" y="0"/>
            <a:ext cx="9672599" cy="6792571"/>
          </a:xfrm>
          <a:prstGeom prst="rect">
            <a:avLst/>
          </a:prstGeom>
        </p:spPr>
      </p:pic>
      <p:sp>
        <p:nvSpPr>
          <p:cNvPr id="2" name="スライド番号プレースホルダー 1">
            <a:extLst>
              <a:ext uri="{FF2B5EF4-FFF2-40B4-BE49-F238E27FC236}">
                <a16:creationId xmlns:a16="http://schemas.microsoft.com/office/drawing/2014/main" id="{1AEEEAA8-2B4C-58CD-EEF6-BD2BB5E45EC1}"/>
              </a:ext>
            </a:extLst>
          </p:cNvPr>
          <p:cNvSpPr>
            <a:spLocks noGrp="1"/>
          </p:cNvSpPr>
          <p:nvPr>
            <p:ph type="sldNum" sz="quarter" idx="12"/>
          </p:nvPr>
        </p:nvSpPr>
        <p:spPr/>
        <p:txBody>
          <a:bodyPr/>
          <a:lstStyle/>
          <a:p>
            <a:fld id="{54B66206-BCFC-4E04-A88C-A5BEA531F7D4}" type="slidenum">
              <a:rPr kumimoji="1" lang="ja-JP" altLang="en-US" smtClean="0"/>
              <a:t>38</a:t>
            </a:fld>
            <a:endParaRPr kumimoji="1" lang="ja-JP" altLang="en-US"/>
          </a:p>
        </p:txBody>
      </p:sp>
    </p:spTree>
    <p:extLst>
      <p:ext uri="{BB962C8B-B14F-4D97-AF65-F5344CB8AC3E}">
        <p14:creationId xmlns:p14="http://schemas.microsoft.com/office/powerpoint/2010/main" val="652801768"/>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6B0E83F-A7BF-5894-6D53-5FA5E008A2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3455" y="0"/>
            <a:ext cx="9809973" cy="6879539"/>
          </a:xfrm>
          <a:prstGeom prst="rect">
            <a:avLst/>
          </a:prstGeom>
        </p:spPr>
      </p:pic>
      <p:sp>
        <p:nvSpPr>
          <p:cNvPr id="2" name="スライド番号プレースホルダー 1">
            <a:extLst>
              <a:ext uri="{FF2B5EF4-FFF2-40B4-BE49-F238E27FC236}">
                <a16:creationId xmlns:a16="http://schemas.microsoft.com/office/drawing/2014/main" id="{6521F181-3A44-1B83-68C1-5B5F2CD01E08}"/>
              </a:ext>
            </a:extLst>
          </p:cNvPr>
          <p:cNvSpPr>
            <a:spLocks noGrp="1"/>
          </p:cNvSpPr>
          <p:nvPr>
            <p:ph type="sldNum" sz="quarter" idx="12"/>
          </p:nvPr>
        </p:nvSpPr>
        <p:spPr/>
        <p:txBody>
          <a:bodyPr/>
          <a:lstStyle/>
          <a:p>
            <a:fld id="{54B66206-BCFC-4E04-A88C-A5BEA531F7D4}" type="slidenum">
              <a:rPr kumimoji="1" lang="ja-JP" altLang="en-US" smtClean="0"/>
              <a:t>39</a:t>
            </a:fld>
            <a:endParaRPr kumimoji="1" lang="ja-JP" altLang="en-US"/>
          </a:p>
        </p:txBody>
      </p:sp>
    </p:spTree>
    <p:extLst>
      <p:ext uri="{BB962C8B-B14F-4D97-AF65-F5344CB8AC3E}">
        <p14:creationId xmlns:p14="http://schemas.microsoft.com/office/powerpoint/2010/main" val="811634496"/>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7508403-07B1-75C3-9B94-E66FC9483ABE}"/>
              </a:ext>
            </a:extLst>
          </p:cNvPr>
          <p:cNvSpPr/>
          <p:nvPr/>
        </p:nvSpPr>
        <p:spPr>
          <a:xfrm>
            <a:off x="0" y="-796806"/>
            <a:ext cx="12192000" cy="886154"/>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sz="2215" dirty="0">
              <a:solidFill>
                <a:schemeClr val="bg1"/>
              </a:solidFill>
              <a:latin typeface="Calibri" panose="020F0502020204030204"/>
              <a:ea typeface="游ゴシック" panose="020B0400000000000000" pitchFamily="50" charset="-128"/>
            </a:endParaRPr>
          </a:p>
        </p:txBody>
      </p:sp>
      <p:sp>
        <p:nvSpPr>
          <p:cNvPr id="11" name="タイトル 1">
            <a:extLst>
              <a:ext uri="{FF2B5EF4-FFF2-40B4-BE49-F238E27FC236}">
                <a16:creationId xmlns:a16="http://schemas.microsoft.com/office/drawing/2014/main" id="{2AE4BB52-84D5-FC09-0EEC-D4B8760F6A36}"/>
              </a:ext>
            </a:extLst>
          </p:cNvPr>
          <p:cNvSpPr txBox="1">
            <a:spLocks noGrp="1"/>
          </p:cNvSpPr>
          <p:nvPr>
            <p:ph type="title"/>
          </p:nvPr>
        </p:nvSpPr>
        <p:spPr>
          <a:xfrm>
            <a:off x="3618834" y="-698767"/>
            <a:ext cx="4954337" cy="701558"/>
          </a:xfrm>
          <a:prstGeom prst="rect">
            <a:avLst/>
          </a:prstGeom>
          <a:solidFill>
            <a:schemeClr val="accent5">
              <a:lumMod val="75000"/>
            </a:schemeClr>
          </a:solidFill>
        </p:spPr>
        <p:txBody>
          <a:bodyPr vert="horz" lIns="112542" tIns="56271" rIns="112542" bIns="56271"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defRPr/>
            </a:pPr>
            <a:r>
              <a:rPr lang="ja-JP" altLang="en-US" sz="2954" b="1" dirty="0">
                <a:solidFill>
                  <a:schemeClr val="bg1"/>
                </a:solidFill>
                <a:latin typeface="BIZ UDPゴシック" panose="020B0400000000000000" pitchFamily="50" charset="-128"/>
                <a:ea typeface="BIZ UDPゴシック" panose="020B0400000000000000" pitchFamily="50" charset="-128"/>
              </a:rPr>
              <a:t>　</a:t>
            </a:r>
            <a:r>
              <a:rPr lang="ja-JP" altLang="en-US" sz="3446" b="1" dirty="0">
                <a:solidFill>
                  <a:schemeClr val="bg1"/>
                </a:solidFill>
                <a:latin typeface="BIZ UDPゴシック" panose="020B0400000000000000" pitchFamily="50" charset="-128"/>
                <a:ea typeface="BIZ UDPゴシック" panose="020B0400000000000000" pitchFamily="50" charset="-128"/>
              </a:rPr>
              <a:t>クラブ会員数の分析</a:t>
            </a:r>
            <a:endParaRPr lang="ja-JP" altLang="en-US" sz="2954" b="1" dirty="0">
              <a:solidFill>
                <a:schemeClr val="bg1"/>
              </a:solidFill>
              <a:latin typeface="BIZ UDPゴシック" panose="020B0400000000000000" pitchFamily="50" charset="-128"/>
              <a:ea typeface="BIZ UDPゴシック" panose="020B0400000000000000" pitchFamily="50" charset="-128"/>
            </a:endParaRPr>
          </a:p>
        </p:txBody>
      </p:sp>
      <p:graphicFrame>
        <p:nvGraphicFramePr>
          <p:cNvPr id="7" name="コンテンツ プレースホルダー 6">
            <a:extLst>
              <a:ext uri="{FF2B5EF4-FFF2-40B4-BE49-F238E27FC236}">
                <a16:creationId xmlns:a16="http://schemas.microsoft.com/office/drawing/2014/main" id="{2A3BB18F-AD86-2718-9150-C340FAC9FF5C}"/>
              </a:ext>
            </a:extLst>
          </p:cNvPr>
          <p:cNvGraphicFramePr>
            <a:graphicFrameLocks noGrp="1"/>
          </p:cNvGraphicFramePr>
          <p:nvPr>
            <p:ph idx="1"/>
            <p:extLst>
              <p:ext uri="{D42A27DB-BD31-4B8C-83A1-F6EECF244321}">
                <p14:modId xmlns:p14="http://schemas.microsoft.com/office/powerpoint/2010/main" val="4180952658"/>
              </p:ext>
            </p:extLst>
          </p:nvPr>
        </p:nvGraphicFramePr>
        <p:xfrm>
          <a:off x="675979" y="393111"/>
          <a:ext cx="10840041" cy="5963239"/>
        </p:xfrm>
        <a:graphic>
          <a:graphicData uri="http://schemas.openxmlformats.org/drawingml/2006/chart">
            <c:chart xmlns:c="http://schemas.openxmlformats.org/drawingml/2006/chart" xmlns:r="http://schemas.openxmlformats.org/officeDocument/2006/relationships" r:id="rId2"/>
          </a:graphicData>
        </a:graphic>
      </p:graphicFrame>
      <p:sp>
        <p:nvSpPr>
          <p:cNvPr id="3" name="スライド番号プレースホルダー 2">
            <a:extLst>
              <a:ext uri="{FF2B5EF4-FFF2-40B4-BE49-F238E27FC236}">
                <a16:creationId xmlns:a16="http://schemas.microsoft.com/office/drawing/2014/main" id="{EB0F30D1-6C12-CC68-DA62-B087C50BA940}"/>
              </a:ext>
            </a:extLst>
          </p:cNvPr>
          <p:cNvSpPr>
            <a:spLocks noGrp="1"/>
          </p:cNvSpPr>
          <p:nvPr>
            <p:ph type="sldNum" sz="quarter" idx="12"/>
          </p:nvPr>
        </p:nvSpPr>
        <p:spPr/>
        <p:txBody>
          <a:bodyPr/>
          <a:lstStyle/>
          <a:p>
            <a:fld id="{68859347-D576-4487-ADDC-6B34AD935028}" type="slidenum">
              <a:rPr kumimoji="1" lang="ja-JP" altLang="en-US" smtClean="0"/>
              <a:t>4</a:t>
            </a:fld>
            <a:endParaRPr kumimoji="1" lang="ja-JP" altLang="en-US"/>
          </a:p>
        </p:txBody>
      </p:sp>
    </p:spTree>
    <p:extLst>
      <p:ext uri="{BB962C8B-B14F-4D97-AF65-F5344CB8AC3E}">
        <p14:creationId xmlns:p14="http://schemas.microsoft.com/office/powerpoint/2010/main" val="12309674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62DD460-8CB9-AB4F-0B7B-BCC8D1FD8D5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11134" y="-1"/>
            <a:ext cx="9769731" cy="6858001"/>
          </a:xfrm>
          <a:prstGeom prst="rect">
            <a:avLst/>
          </a:prstGeom>
        </p:spPr>
      </p:pic>
      <p:sp>
        <p:nvSpPr>
          <p:cNvPr id="2" name="スライド番号プレースホルダー 1">
            <a:extLst>
              <a:ext uri="{FF2B5EF4-FFF2-40B4-BE49-F238E27FC236}">
                <a16:creationId xmlns:a16="http://schemas.microsoft.com/office/drawing/2014/main" id="{928302F7-1809-9460-A170-479559A6A128}"/>
              </a:ext>
            </a:extLst>
          </p:cNvPr>
          <p:cNvSpPr>
            <a:spLocks noGrp="1"/>
          </p:cNvSpPr>
          <p:nvPr>
            <p:ph type="sldNum" sz="quarter" idx="12"/>
          </p:nvPr>
        </p:nvSpPr>
        <p:spPr/>
        <p:txBody>
          <a:bodyPr/>
          <a:lstStyle/>
          <a:p>
            <a:fld id="{54B66206-BCFC-4E04-A88C-A5BEA531F7D4}" type="slidenum">
              <a:rPr kumimoji="1" lang="ja-JP" altLang="en-US" smtClean="0"/>
              <a:t>40</a:t>
            </a:fld>
            <a:endParaRPr kumimoji="1" lang="ja-JP" altLang="en-US"/>
          </a:p>
        </p:txBody>
      </p:sp>
    </p:spTree>
    <p:extLst>
      <p:ext uri="{BB962C8B-B14F-4D97-AF65-F5344CB8AC3E}">
        <p14:creationId xmlns:p14="http://schemas.microsoft.com/office/powerpoint/2010/main" val="2802367697"/>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5F1CB9E-6ECB-6A80-BBF9-AF056A5EF2E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48229" y="1"/>
            <a:ext cx="9725313" cy="6837072"/>
          </a:xfrm>
          <a:prstGeom prst="rect">
            <a:avLst/>
          </a:prstGeom>
        </p:spPr>
      </p:pic>
      <p:sp>
        <p:nvSpPr>
          <p:cNvPr id="2" name="スライド番号プレースホルダー 1">
            <a:extLst>
              <a:ext uri="{FF2B5EF4-FFF2-40B4-BE49-F238E27FC236}">
                <a16:creationId xmlns:a16="http://schemas.microsoft.com/office/drawing/2014/main" id="{F7D70624-0508-5994-8AA1-9AEB51157F6E}"/>
              </a:ext>
            </a:extLst>
          </p:cNvPr>
          <p:cNvSpPr>
            <a:spLocks noGrp="1"/>
          </p:cNvSpPr>
          <p:nvPr>
            <p:ph type="sldNum" sz="quarter" idx="12"/>
          </p:nvPr>
        </p:nvSpPr>
        <p:spPr/>
        <p:txBody>
          <a:bodyPr/>
          <a:lstStyle/>
          <a:p>
            <a:fld id="{54B66206-BCFC-4E04-A88C-A5BEA531F7D4}" type="slidenum">
              <a:rPr kumimoji="1" lang="ja-JP" altLang="en-US" smtClean="0"/>
              <a:t>41</a:t>
            </a:fld>
            <a:endParaRPr kumimoji="1" lang="ja-JP" altLang="en-US"/>
          </a:p>
        </p:txBody>
      </p:sp>
    </p:spTree>
    <p:extLst>
      <p:ext uri="{BB962C8B-B14F-4D97-AF65-F5344CB8AC3E}">
        <p14:creationId xmlns:p14="http://schemas.microsoft.com/office/powerpoint/2010/main" val="87524002"/>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26945840-AA6F-ECA4-BAE0-F66AEA73ADFF}"/>
              </a:ext>
            </a:extLst>
          </p:cNvPr>
          <p:cNvSpPr/>
          <p:nvPr/>
        </p:nvSpPr>
        <p:spPr>
          <a:xfrm>
            <a:off x="0" y="-796806"/>
            <a:ext cx="12192000" cy="886154"/>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sz="2215" dirty="0">
              <a:solidFill>
                <a:schemeClr val="bg1"/>
              </a:solidFill>
              <a:latin typeface="Calibri" panose="020F0502020204030204"/>
              <a:ea typeface="游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358CF59B-A445-F31A-8A2B-0F8F8F801E88}"/>
              </a:ext>
            </a:extLst>
          </p:cNvPr>
          <p:cNvSpPr>
            <a:spLocks noGrp="1"/>
          </p:cNvSpPr>
          <p:nvPr>
            <p:ph idx="1"/>
          </p:nvPr>
        </p:nvSpPr>
        <p:spPr>
          <a:xfrm>
            <a:off x="735066" y="679383"/>
            <a:ext cx="10721868" cy="6042092"/>
          </a:xfrm>
        </p:spPr>
        <p:txBody>
          <a:bodyPr>
            <a:noAutofit/>
          </a:bodyPr>
          <a:lstStyle/>
          <a:p>
            <a:pPr marL="0" indent="0" algn="just">
              <a:lnSpc>
                <a:spcPct val="150000"/>
              </a:lnSpc>
              <a:buNone/>
            </a:pPr>
            <a:r>
              <a:rPr lang="en-US" altLang="ja-JP" dirty="0">
                <a:latin typeface="BIZ UDPゴシック" panose="020B0400000000000000" pitchFamily="50" charset="-128"/>
                <a:ea typeface="BIZ UDPゴシック" panose="020B0400000000000000" pitchFamily="50" charset="-128"/>
              </a:rPr>
              <a:t>50</a:t>
            </a:r>
            <a:r>
              <a:rPr lang="ja-JP" altLang="en-US" dirty="0">
                <a:latin typeface="BIZ UDPゴシック" panose="020B0400000000000000" pitchFamily="50" charset="-128"/>
                <a:ea typeface="BIZ UDPゴシック" panose="020B0400000000000000" pitchFamily="50" charset="-128"/>
              </a:rPr>
              <a:t>名以下のクラブが</a:t>
            </a:r>
            <a:r>
              <a:rPr lang="en-US" altLang="ja-JP" dirty="0">
                <a:latin typeface="BIZ UDPゴシック" panose="020B0400000000000000" pitchFamily="50" charset="-128"/>
                <a:ea typeface="BIZ UDPゴシック" panose="020B0400000000000000" pitchFamily="50" charset="-128"/>
              </a:rPr>
              <a:t>61</a:t>
            </a:r>
            <a:r>
              <a:rPr lang="ja-JP" altLang="en-US" dirty="0">
                <a:latin typeface="BIZ UDPゴシック" panose="020B0400000000000000" pitchFamily="50" charset="-128"/>
                <a:ea typeface="BIZ UDPゴシック" panose="020B0400000000000000" pitchFamily="50" charset="-128"/>
              </a:rPr>
              <a:t>クラブあり、全体の７８％を占めています。</a:t>
            </a:r>
            <a:endParaRPr lang="en-US" altLang="ja-JP" dirty="0">
              <a:latin typeface="BIZ UDPゴシック" panose="020B0400000000000000" pitchFamily="50" charset="-128"/>
              <a:ea typeface="BIZ UDPゴシック" panose="020B0400000000000000" pitchFamily="50" charset="-128"/>
            </a:endParaRPr>
          </a:p>
          <a:p>
            <a:pPr marL="0" indent="0" algn="just">
              <a:lnSpc>
                <a:spcPct val="150000"/>
              </a:lnSpc>
              <a:buNone/>
            </a:pPr>
            <a:r>
              <a:rPr lang="ja-JP" altLang="en-US" dirty="0">
                <a:latin typeface="BIZ UDPゴシック" panose="020B0400000000000000" pitchFamily="50" charset="-128"/>
                <a:ea typeface="BIZ UDPゴシック" panose="020B0400000000000000" pitchFamily="50" charset="-128"/>
              </a:rPr>
              <a:t>３０名以下に絞りますと２９クラブあります。</a:t>
            </a:r>
            <a:endParaRPr lang="en-US" altLang="ja-JP" dirty="0">
              <a:latin typeface="BIZ UDPゴシック" panose="020B0400000000000000" pitchFamily="50" charset="-128"/>
              <a:ea typeface="BIZ UDPゴシック" panose="020B0400000000000000" pitchFamily="50" charset="-128"/>
            </a:endParaRPr>
          </a:p>
          <a:p>
            <a:pPr marL="0" indent="0" algn="just">
              <a:lnSpc>
                <a:spcPct val="150000"/>
              </a:lnSpc>
              <a:buNone/>
            </a:pPr>
            <a:br>
              <a:rPr lang="en-US" altLang="ja-JP" sz="1477" dirty="0">
                <a:latin typeface="BIZ UDPゴシック" panose="020B0400000000000000" pitchFamily="50" charset="-128"/>
                <a:ea typeface="BIZ UDPゴシック" panose="020B0400000000000000" pitchFamily="50" charset="-128"/>
              </a:rPr>
            </a:br>
            <a:r>
              <a:rPr lang="ja-JP" altLang="en-US" dirty="0">
                <a:latin typeface="BIZ UDPゴシック" panose="020B0400000000000000" pitchFamily="50" charset="-128"/>
                <a:ea typeface="BIZ UDPゴシック" panose="020B0400000000000000" pitchFamily="50" charset="-128"/>
              </a:rPr>
              <a:t>大きなクラブは独自に会員増強に力を発揮され、かつ衛星クラブ提唱や</a:t>
            </a:r>
            <a:r>
              <a:rPr lang="en-US" altLang="ja-JP" dirty="0">
                <a:latin typeface="BIZ UDPゴシック" panose="020B0400000000000000" pitchFamily="50" charset="-128"/>
                <a:ea typeface="BIZ UDPゴシック" panose="020B0400000000000000" pitchFamily="50" charset="-128"/>
              </a:rPr>
              <a:t>RAC</a:t>
            </a:r>
            <a:r>
              <a:rPr lang="ja-JP" altLang="en-US" dirty="0">
                <a:latin typeface="BIZ UDPゴシック" panose="020B0400000000000000" pitchFamily="50" charset="-128"/>
                <a:ea typeface="BIZ UDPゴシック" panose="020B0400000000000000" pitchFamily="50" charset="-128"/>
              </a:rPr>
              <a:t>提唱によるクラブの活性化を進められていますので、</a:t>
            </a:r>
            <a:r>
              <a:rPr lang="en-US" altLang="ja-JP" dirty="0">
                <a:latin typeface="BIZ UDPゴシック" panose="020B0400000000000000" pitchFamily="50" charset="-128"/>
                <a:ea typeface="BIZ UDPゴシック" panose="020B0400000000000000" pitchFamily="50" charset="-128"/>
              </a:rPr>
              <a:t>2023-</a:t>
            </a:r>
            <a:r>
              <a:rPr lang="ja-JP" altLang="en-US" dirty="0">
                <a:latin typeface="BIZ UDPゴシック" panose="020B0400000000000000" pitchFamily="50" charset="-128"/>
                <a:ea typeface="BIZ UDPゴシック" panose="020B0400000000000000" pitchFamily="50" charset="-128"/>
              </a:rPr>
              <a:t>２４年度当委員会としては</a:t>
            </a:r>
            <a:r>
              <a:rPr lang="ja-JP" altLang="en-US" dirty="0">
                <a:solidFill>
                  <a:srgbClr val="FF0000"/>
                </a:solidFill>
                <a:latin typeface="BIZ UDPゴシック" panose="020B0400000000000000" pitchFamily="50" charset="-128"/>
                <a:ea typeface="BIZ UDPゴシック" panose="020B0400000000000000" pitchFamily="50" charset="-128"/>
              </a:rPr>
              <a:t>少人数クラブの増強や活性化</a:t>
            </a:r>
            <a:r>
              <a:rPr lang="ja-JP" altLang="en-US" dirty="0">
                <a:latin typeface="BIZ UDPゴシック" panose="020B0400000000000000" pitchFamily="50" charset="-128"/>
                <a:ea typeface="BIZ UDPゴシック" panose="020B0400000000000000" pitchFamily="50" charset="-128"/>
              </a:rPr>
              <a:t>のお手伝いができたらと考えています。</a:t>
            </a:r>
            <a:endParaRPr lang="en-US" altLang="ja-JP" dirty="0">
              <a:latin typeface="BIZ UDPゴシック" panose="020B0400000000000000" pitchFamily="50" charset="-128"/>
              <a:ea typeface="BIZ UDPゴシック" panose="020B0400000000000000" pitchFamily="50" charset="-128"/>
            </a:endParaRPr>
          </a:p>
          <a:p>
            <a:pPr marL="0" indent="0" algn="just">
              <a:lnSpc>
                <a:spcPct val="150000"/>
              </a:lnSpc>
              <a:buNone/>
            </a:pPr>
            <a:endParaRPr lang="en-US" altLang="ja-JP" sz="2462" dirty="0">
              <a:latin typeface="BIZ UDPゴシック" panose="020B0400000000000000" pitchFamily="50" charset="-128"/>
              <a:ea typeface="BIZ UDPゴシック" panose="020B0400000000000000" pitchFamily="50" charset="-128"/>
            </a:endParaRPr>
          </a:p>
        </p:txBody>
      </p:sp>
      <p:sp>
        <p:nvSpPr>
          <p:cNvPr id="5" name="スライド番号プレースホルダー 4">
            <a:extLst>
              <a:ext uri="{FF2B5EF4-FFF2-40B4-BE49-F238E27FC236}">
                <a16:creationId xmlns:a16="http://schemas.microsoft.com/office/drawing/2014/main" id="{EB293078-5EF4-BDB4-7D5C-77AA3A1061D6}"/>
              </a:ext>
            </a:extLst>
          </p:cNvPr>
          <p:cNvSpPr>
            <a:spLocks noGrp="1"/>
          </p:cNvSpPr>
          <p:nvPr>
            <p:ph type="sldNum" sz="quarter" idx="12"/>
          </p:nvPr>
        </p:nvSpPr>
        <p:spPr/>
        <p:txBody>
          <a:bodyPr/>
          <a:lstStyle/>
          <a:p>
            <a:fld id="{68859347-D576-4487-ADDC-6B34AD935028}" type="slidenum">
              <a:rPr kumimoji="1" lang="ja-JP" altLang="en-US" smtClean="0"/>
              <a:t>5</a:t>
            </a:fld>
            <a:endParaRPr kumimoji="1" lang="ja-JP" altLang="en-US"/>
          </a:p>
        </p:txBody>
      </p:sp>
      <p:sp>
        <p:nvSpPr>
          <p:cNvPr id="2" name="タイトル 1">
            <a:extLst>
              <a:ext uri="{FF2B5EF4-FFF2-40B4-BE49-F238E27FC236}">
                <a16:creationId xmlns:a16="http://schemas.microsoft.com/office/drawing/2014/main" id="{29D1B5E2-9BE2-01DA-06BC-5D87A7E0F303}"/>
              </a:ext>
            </a:extLst>
          </p:cNvPr>
          <p:cNvSpPr txBox="1">
            <a:spLocks/>
          </p:cNvSpPr>
          <p:nvPr/>
        </p:nvSpPr>
        <p:spPr>
          <a:xfrm>
            <a:off x="2005050" y="-697432"/>
            <a:ext cx="8162496" cy="640471"/>
          </a:xfrm>
          <a:prstGeom prst="rect">
            <a:avLst/>
          </a:prstGeom>
          <a:solidFill>
            <a:schemeClr val="accent5">
              <a:lumMod val="75000"/>
            </a:schemeClr>
          </a:solidFill>
        </p:spPr>
        <p:txBody>
          <a:bodyPr vert="horz" lIns="112542" tIns="56271" rIns="112542" bIns="5627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defRPr/>
            </a:pPr>
            <a:r>
              <a:rPr lang="ja-JP" altLang="en-US" sz="3446" dirty="0">
                <a:solidFill>
                  <a:schemeClr val="bg1"/>
                </a:solidFill>
                <a:latin typeface="BIZ UDPゴシック" panose="020B0400000000000000" pitchFamily="50" charset="-128"/>
                <a:ea typeface="BIZ UDPゴシック" panose="020B0400000000000000" pitchFamily="50" charset="-128"/>
              </a:rPr>
              <a:t>　</a:t>
            </a:r>
            <a:r>
              <a:rPr lang="ja-JP" altLang="en-US" sz="3446" b="1" dirty="0">
                <a:solidFill>
                  <a:schemeClr val="bg1"/>
                </a:solidFill>
                <a:latin typeface="BIZ UDPゴシック" panose="020B0400000000000000" pitchFamily="50" charset="-128"/>
                <a:ea typeface="BIZ UDPゴシック" panose="020B0400000000000000" pitchFamily="50" charset="-128"/>
              </a:rPr>
              <a:t>会員数が少ないクラブの活性化</a:t>
            </a:r>
          </a:p>
        </p:txBody>
      </p:sp>
    </p:spTree>
    <p:extLst>
      <p:ext uri="{BB962C8B-B14F-4D97-AF65-F5344CB8AC3E}">
        <p14:creationId xmlns:p14="http://schemas.microsoft.com/office/powerpoint/2010/main" val="1459917533"/>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70C6F134-11FC-4AEE-5577-87FA085AEBE2}"/>
              </a:ext>
            </a:extLst>
          </p:cNvPr>
          <p:cNvSpPr/>
          <p:nvPr/>
        </p:nvSpPr>
        <p:spPr>
          <a:xfrm>
            <a:off x="0" y="-796806"/>
            <a:ext cx="12192000" cy="886154"/>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sz="2215" dirty="0">
              <a:solidFill>
                <a:prstClr val="white"/>
              </a:solidFill>
              <a:latin typeface="Calibri" panose="020F0502020204030204"/>
              <a:ea typeface="游ゴシック" panose="020B0400000000000000" pitchFamily="50" charset="-128"/>
            </a:endParaRPr>
          </a:p>
        </p:txBody>
      </p:sp>
      <p:sp>
        <p:nvSpPr>
          <p:cNvPr id="2" name="タイトル 1">
            <a:extLst>
              <a:ext uri="{FF2B5EF4-FFF2-40B4-BE49-F238E27FC236}">
                <a16:creationId xmlns:a16="http://schemas.microsoft.com/office/drawing/2014/main" id="{1EB8F324-051E-A926-124F-8706B17CB471}"/>
              </a:ext>
            </a:extLst>
          </p:cNvPr>
          <p:cNvSpPr>
            <a:spLocks noGrp="1"/>
          </p:cNvSpPr>
          <p:nvPr>
            <p:ph type="title"/>
          </p:nvPr>
        </p:nvSpPr>
        <p:spPr>
          <a:xfrm>
            <a:off x="2988400" y="-721768"/>
            <a:ext cx="6215204" cy="736079"/>
          </a:xfrm>
          <a:solidFill>
            <a:schemeClr val="accent5">
              <a:lumMod val="75000"/>
            </a:schemeClr>
          </a:solidFill>
        </p:spPr>
        <p:txBody>
          <a:bodyPr>
            <a:normAutofit/>
          </a:bodyPr>
          <a:lstStyle/>
          <a:p>
            <a:pPr algn="ctr"/>
            <a:r>
              <a:rPr lang="ja-JP" altLang="en-US" sz="2954" dirty="0">
                <a:solidFill>
                  <a:schemeClr val="bg1"/>
                </a:solidFill>
                <a:latin typeface="BIZ UDPゴシック" panose="020B0400000000000000" pitchFamily="50" charset="-128"/>
                <a:ea typeface="BIZ UDPゴシック" panose="020B0400000000000000" pitchFamily="50" charset="-128"/>
                <a:cs typeface="+mn-cs"/>
              </a:rPr>
              <a:t>　</a:t>
            </a:r>
            <a:r>
              <a:rPr lang="ja-JP" altLang="en-US" sz="3446" b="1" dirty="0">
                <a:solidFill>
                  <a:schemeClr val="bg1"/>
                </a:solidFill>
                <a:latin typeface="BIZ UDPゴシック" panose="020B0400000000000000" pitchFamily="50" charset="-128"/>
                <a:ea typeface="BIZ UDPゴシック" panose="020B0400000000000000" pitchFamily="50" charset="-128"/>
                <a:cs typeface="+mn-cs"/>
              </a:rPr>
              <a:t>今年度の活動方針について</a:t>
            </a:r>
            <a:endParaRPr lang="ja-JP" altLang="en-US" sz="2954" b="1" dirty="0">
              <a:solidFill>
                <a:schemeClr val="bg1"/>
              </a:solidFill>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5C5876C7-16D0-F03C-593E-624288C65C84}"/>
              </a:ext>
            </a:extLst>
          </p:cNvPr>
          <p:cNvSpPr>
            <a:spLocks noGrp="1"/>
          </p:cNvSpPr>
          <p:nvPr>
            <p:ph type="sldNum" sz="quarter" idx="12"/>
          </p:nvPr>
        </p:nvSpPr>
        <p:spPr/>
        <p:txBody>
          <a:bodyPr/>
          <a:lstStyle/>
          <a:p>
            <a:fld id="{68859347-D576-4487-ADDC-6B34AD935028}" type="slidenum">
              <a:rPr kumimoji="1" lang="ja-JP" altLang="en-US" smtClean="0"/>
              <a:t>6</a:t>
            </a:fld>
            <a:endParaRPr kumimoji="1" lang="ja-JP" altLang="en-US"/>
          </a:p>
        </p:txBody>
      </p:sp>
      <p:sp>
        <p:nvSpPr>
          <p:cNvPr id="5" name="テキスト ボックス 4">
            <a:extLst>
              <a:ext uri="{FF2B5EF4-FFF2-40B4-BE49-F238E27FC236}">
                <a16:creationId xmlns:a16="http://schemas.microsoft.com/office/drawing/2014/main" id="{B1D3F431-0D90-6DB3-4963-09D54C9EBAB6}"/>
              </a:ext>
            </a:extLst>
          </p:cNvPr>
          <p:cNvSpPr txBox="1"/>
          <p:nvPr/>
        </p:nvSpPr>
        <p:spPr>
          <a:xfrm>
            <a:off x="0" y="171990"/>
            <a:ext cx="12192000" cy="6549485"/>
          </a:xfrm>
          <a:prstGeom prst="rect">
            <a:avLst/>
          </a:prstGeom>
          <a:noFill/>
        </p:spPr>
        <p:txBody>
          <a:bodyPr wrap="square" anchor="ctr">
            <a:spAutoFit/>
          </a:bodyPr>
          <a:lstStyle/>
          <a:p>
            <a:pPr marL="633062" indent="-633062">
              <a:lnSpc>
                <a:spcPct val="150000"/>
              </a:lnSpc>
              <a:buFontTx/>
              <a:buAutoNum type="arabicPeriod"/>
              <a:defRPr/>
            </a:pPr>
            <a:r>
              <a:rPr lang="ja-JP" altLang="en-US" sz="2954" dirty="0">
                <a:solidFill>
                  <a:prstClr val="black"/>
                </a:solidFill>
                <a:latin typeface="BIZ UDPゴシック" panose="020B0400000000000000" pitchFamily="50" charset="-128"/>
                <a:ea typeface="BIZ UDPゴシック" panose="020B0400000000000000" pitchFamily="50" charset="-128"/>
              </a:rPr>
              <a:t>統　制</a:t>
            </a:r>
            <a:endParaRPr lang="en-US" altLang="ja-JP" sz="2954" dirty="0">
              <a:solidFill>
                <a:prstClr val="black"/>
              </a:solidFill>
              <a:latin typeface="BIZ UDPゴシック" panose="020B0400000000000000" pitchFamily="50" charset="-128"/>
              <a:ea typeface="BIZ UDPゴシック" panose="020B0400000000000000" pitchFamily="50" charset="-128"/>
            </a:endParaRPr>
          </a:p>
          <a:p>
            <a:pPr>
              <a:lnSpc>
                <a:spcPct val="150000"/>
              </a:lnSpc>
              <a:defRPr/>
            </a:pPr>
            <a:r>
              <a:rPr lang="en-US" altLang="ja-JP" sz="1354" dirty="0">
                <a:solidFill>
                  <a:prstClr val="black"/>
                </a:solidFill>
                <a:latin typeface="BIZ UDPゴシック" panose="020B0400000000000000" pitchFamily="50" charset="-128"/>
                <a:ea typeface="BIZ UDPゴシック" panose="020B0400000000000000" pitchFamily="50" charset="-128"/>
              </a:rPr>
              <a:t>	</a:t>
            </a:r>
            <a:r>
              <a:rPr lang="ja-JP" altLang="en-US" sz="1723" dirty="0">
                <a:solidFill>
                  <a:prstClr val="black"/>
                </a:solidFill>
                <a:latin typeface="BIZ UDPゴシック" panose="020B0400000000000000" pitchFamily="50" charset="-128"/>
                <a:ea typeface="BIZ UDPゴシック" panose="020B0400000000000000" pitchFamily="50" charset="-128"/>
              </a:rPr>
              <a:t>毎月月末の金曜日に委員会を開催する。 </a:t>
            </a:r>
            <a:endParaRPr lang="en-US" altLang="ja-JP" sz="1723" dirty="0">
              <a:solidFill>
                <a:prstClr val="black"/>
              </a:solidFill>
              <a:latin typeface="BIZ UDPゴシック" panose="020B0400000000000000" pitchFamily="50" charset="-128"/>
              <a:ea typeface="BIZ UDPゴシック" panose="020B0400000000000000" pitchFamily="50" charset="-128"/>
            </a:endParaRPr>
          </a:p>
          <a:p>
            <a:pPr>
              <a:lnSpc>
                <a:spcPct val="150000"/>
              </a:lnSpc>
              <a:defRPr/>
            </a:pPr>
            <a:r>
              <a:rPr lang="en-US" altLang="ja-JP" sz="1723" dirty="0">
                <a:solidFill>
                  <a:prstClr val="black"/>
                </a:solidFill>
                <a:latin typeface="BIZ UDPゴシック" panose="020B0400000000000000" pitchFamily="50" charset="-128"/>
                <a:ea typeface="BIZ UDPゴシック" panose="020B0400000000000000" pitchFamily="50" charset="-128"/>
              </a:rPr>
              <a:t>	</a:t>
            </a:r>
            <a:r>
              <a:rPr lang="ja-JP" altLang="en-US" sz="1723" dirty="0">
                <a:solidFill>
                  <a:prstClr val="black"/>
                </a:solidFill>
                <a:latin typeface="BIZ UDPゴシック" panose="020B0400000000000000" pitchFamily="50" charset="-128"/>
                <a:ea typeface="BIZ UDPゴシック" panose="020B0400000000000000" pitchFamily="50" charset="-128"/>
              </a:rPr>
              <a:t>会場</a:t>
            </a:r>
            <a:r>
              <a:rPr lang="en-US" altLang="ja-JP" sz="1723" dirty="0">
                <a:solidFill>
                  <a:prstClr val="black"/>
                </a:solidFill>
                <a:latin typeface="BIZ UDPゴシック" panose="020B0400000000000000" pitchFamily="50" charset="-128"/>
                <a:ea typeface="BIZ UDPゴシック" panose="020B0400000000000000" pitchFamily="50" charset="-128"/>
              </a:rPr>
              <a:t>	</a:t>
            </a:r>
            <a:r>
              <a:rPr lang="ja-JP" altLang="en-US" sz="1723" dirty="0">
                <a:solidFill>
                  <a:prstClr val="black"/>
                </a:solidFill>
                <a:latin typeface="BIZ UDPゴシック" panose="020B0400000000000000" pitchFamily="50" charset="-128"/>
                <a:ea typeface="BIZ UDPゴシック" panose="020B0400000000000000" pitchFamily="50" charset="-128"/>
              </a:rPr>
              <a:t>ガバナー事務所 　　時間　</a:t>
            </a:r>
            <a:r>
              <a:rPr lang="en-US" altLang="ja-JP" sz="1723" dirty="0">
                <a:solidFill>
                  <a:prstClr val="black"/>
                </a:solidFill>
                <a:latin typeface="BIZ UDPゴシック" panose="020B0400000000000000" pitchFamily="50" charset="-128"/>
                <a:ea typeface="BIZ UDPゴシック" panose="020B0400000000000000" pitchFamily="50" charset="-128"/>
              </a:rPr>
              <a:t>16:30</a:t>
            </a:r>
            <a:r>
              <a:rPr lang="ja-JP" altLang="en-US" sz="1723" dirty="0">
                <a:solidFill>
                  <a:prstClr val="black"/>
                </a:solidFill>
                <a:latin typeface="BIZ UDPゴシック" panose="020B0400000000000000" pitchFamily="50" charset="-128"/>
                <a:ea typeface="BIZ UDPゴシック" panose="020B0400000000000000" pitchFamily="50" charset="-128"/>
              </a:rPr>
              <a:t>～</a:t>
            </a:r>
            <a:r>
              <a:rPr lang="en-US" altLang="ja-JP" sz="1723" dirty="0">
                <a:solidFill>
                  <a:prstClr val="black"/>
                </a:solidFill>
                <a:latin typeface="BIZ UDPゴシック" panose="020B0400000000000000" pitchFamily="50" charset="-128"/>
                <a:ea typeface="BIZ UDPゴシック" panose="020B0400000000000000" pitchFamily="50" charset="-128"/>
              </a:rPr>
              <a:t>17:30</a:t>
            </a:r>
            <a:r>
              <a:rPr lang="ja-JP" altLang="en-US" sz="1723" dirty="0">
                <a:solidFill>
                  <a:prstClr val="black"/>
                </a:solidFill>
                <a:latin typeface="BIZ UDPゴシック" panose="020B0400000000000000" pitchFamily="50" charset="-128"/>
                <a:ea typeface="BIZ UDPゴシック" panose="020B0400000000000000" pitchFamily="50" charset="-128"/>
              </a:rPr>
              <a:t>　</a:t>
            </a:r>
            <a:endParaRPr lang="en-US" altLang="ja-JP" sz="1723" dirty="0">
              <a:solidFill>
                <a:prstClr val="black"/>
              </a:solidFill>
              <a:latin typeface="BIZ UDPゴシック" panose="020B0400000000000000" pitchFamily="50" charset="-128"/>
              <a:ea typeface="BIZ UDPゴシック" panose="020B0400000000000000" pitchFamily="50" charset="-128"/>
            </a:endParaRPr>
          </a:p>
          <a:p>
            <a:pPr>
              <a:lnSpc>
                <a:spcPct val="150000"/>
              </a:lnSpc>
              <a:defRPr/>
            </a:pPr>
            <a:r>
              <a:rPr lang="en-US" altLang="ja-JP" sz="2954" dirty="0">
                <a:solidFill>
                  <a:prstClr val="black"/>
                </a:solidFill>
                <a:latin typeface="BIZ UDPゴシック" panose="020B0400000000000000" pitchFamily="50" charset="-128"/>
                <a:ea typeface="BIZ UDPゴシック" panose="020B0400000000000000" pitchFamily="50" charset="-128"/>
              </a:rPr>
              <a:t>2. </a:t>
            </a:r>
            <a:r>
              <a:rPr lang="ja-JP" altLang="en-US" sz="2954" dirty="0">
                <a:solidFill>
                  <a:prstClr val="black"/>
                </a:solidFill>
                <a:latin typeface="BIZ UDPゴシック" panose="020B0400000000000000" pitchFamily="50" charset="-128"/>
                <a:ea typeface="BIZ UDPゴシック" panose="020B0400000000000000" pitchFamily="50" charset="-128"/>
              </a:rPr>
              <a:t>活動方針</a:t>
            </a:r>
            <a:endParaRPr lang="en-US" altLang="ja-JP" sz="2954" dirty="0">
              <a:solidFill>
                <a:prstClr val="black"/>
              </a:solidFill>
              <a:latin typeface="BIZ UDPゴシック" panose="020B0400000000000000" pitchFamily="50" charset="-128"/>
              <a:ea typeface="BIZ UDPゴシック" panose="020B0400000000000000" pitchFamily="50" charset="-128"/>
            </a:endParaRPr>
          </a:p>
          <a:p>
            <a:pPr marL="984763" lvl="1" indent="-422041">
              <a:lnSpc>
                <a:spcPct val="150000"/>
              </a:lnSpc>
              <a:buFont typeface="+mj-ea"/>
              <a:buAutoNum type="circleNumDbPlain"/>
              <a:defRPr/>
            </a:pPr>
            <a:r>
              <a:rPr lang="ja-JP" altLang="en-US" sz="1969" dirty="0">
                <a:solidFill>
                  <a:prstClr val="black"/>
                </a:solidFill>
                <a:latin typeface="BIZ UDPゴシック" panose="020B0400000000000000" pitchFamily="50" charset="-128"/>
                <a:ea typeface="BIZ UDPゴシック" panose="020B0400000000000000" pitchFamily="50" charset="-128"/>
              </a:rPr>
              <a:t>クラブ支援活動は、</a:t>
            </a:r>
            <a:r>
              <a:rPr lang="en-US" altLang="ja-JP" sz="1969" dirty="0">
                <a:solidFill>
                  <a:prstClr val="black"/>
                </a:solidFill>
                <a:latin typeface="BIZ UDPゴシック" panose="020B0400000000000000" pitchFamily="50" charset="-128"/>
                <a:ea typeface="BIZ UDPゴシック" panose="020B0400000000000000" pitchFamily="50" charset="-128"/>
              </a:rPr>
              <a:t>2660</a:t>
            </a:r>
            <a:r>
              <a:rPr lang="ja-JP" altLang="en-US" sz="1969" dirty="0">
                <a:solidFill>
                  <a:prstClr val="black"/>
                </a:solidFill>
                <a:latin typeface="BIZ UDPゴシック" panose="020B0400000000000000" pitchFamily="50" charset="-128"/>
                <a:ea typeface="BIZ UDPゴシック" panose="020B0400000000000000" pitchFamily="50" charset="-128"/>
              </a:rPr>
              <a:t>地区クラブを</a:t>
            </a:r>
            <a:r>
              <a:rPr lang="ja-JP" altLang="en-US" sz="1969" dirty="0">
                <a:solidFill>
                  <a:srgbClr val="FF0000"/>
                </a:solidFill>
                <a:latin typeface="BIZ UDPゴシック" panose="020B0400000000000000" pitchFamily="50" charset="-128"/>
                <a:ea typeface="BIZ UDPゴシック" panose="020B0400000000000000" pitchFamily="50" charset="-128"/>
              </a:rPr>
              <a:t>規模別に</a:t>
            </a:r>
            <a:r>
              <a:rPr lang="en-US" altLang="ja-JP" sz="1969" dirty="0">
                <a:solidFill>
                  <a:srgbClr val="FF0000"/>
                </a:solidFill>
                <a:latin typeface="BIZ UDPゴシック" panose="020B0400000000000000" pitchFamily="50" charset="-128"/>
                <a:ea typeface="BIZ UDPゴシック" panose="020B0400000000000000" pitchFamily="50" charset="-128"/>
              </a:rPr>
              <a:t>3</a:t>
            </a:r>
            <a:r>
              <a:rPr lang="ja-JP" altLang="en-US" sz="1969" dirty="0">
                <a:solidFill>
                  <a:srgbClr val="FF0000"/>
                </a:solidFill>
                <a:latin typeface="BIZ UDPゴシック" panose="020B0400000000000000" pitchFamily="50" charset="-128"/>
                <a:ea typeface="BIZ UDPゴシック" panose="020B0400000000000000" pitchFamily="50" charset="-128"/>
              </a:rPr>
              <a:t>グループに分けて支援活動の基本</a:t>
            </a:r>
            <a:r>
              <a:rPr lang="ja-JP" altLang="en-US" sz="1969" dirty="0">
                <a:solidFill>
                  <a:prstClr val="black"/>
                </a:solidFill>
                <a:latin typeface="BIZ UDPゴシック" panose="020B0400000000000000" pitchFamily="50" charset="-128"/>
                <a:ea typeface="BIZ UDPゴシック" panose="020B0400000000000000" pitchFamily="50" charset="-128"/>
              </a:rPr>
              <a:t>とする。</a:t>
            </a:r>
            <a:endParaRPr lang="en-US" altLang="ja-JP" sz="1969" dirty="0">
              <a:solidFill>
                <a:prstClr val="black"/>
              </a:solidFill>
              <a:latin typeface="BIZ UDPゴシック" panose="020B0400000000000000" pitchFamily="50" charset="-128"/>
              <a:ea typeface="BIZ UDPゴシック" panose="020B0400000000000000" pitchFamily="50" charset="-128"/>
            </a:endParaRPr>
          </a:p>
          <a:p>
            <a:pPr lvl="2">
              <a:lnSpc>
                <a:spcPct val="150000"/>
              </a:lnSpc>
              <a:defRPr/>
            </a:pPr>
            <a:r>
              <a:rPr lang="ja-JP" altLang="en-US" sz="1723" dirty="0">
                <a:solidFill>
                  <a:prstClr val="black"/>
                </a:solidFill>
                <a:latin typeface="BIZ UDPゴシック" panose="020B0400000000000000" pitchFamily="50" charset="-128"/>
                <a:ea typeface="BIZ UDPゴシック" panose="020B0400000000000000" pitchFamily="50" charset="-128"/>
              </a:rPr>
              <a:t>三つのグループにわける理由は、</a:t>
            </a:r>
            <a:r>
              <a:rPr lang="en-US" altLang="ja-JP" sz="1723" dirty="0">
                <a:solidFill>
                  <a:prstClr val="black"/>
                </a:solidFill>
                <a:latin typeface="BIZ UDPゴシック" panose="020B0400000000000000" pitchFamily="50" charset="-128"/>
                <a:ea typeface="BIZ UDPゴシック" panose="020B0400000000000000" pitchFamily="50" charset="-128"/>
              </a:rPr>
              <a:t>100 </a:t>
            </a:r>
            <a:r>
              <a:rPr lang="ja-JP" altLang="en-US" sz="1723" dirty="0">
                <a:solidFill>
                  <a:prstClr val="black"/>
                </a:solidFill>
                <a:latin typeface="BIZ UDPゴシック" panose="020B0400000000000000" pitchFamily="50" charset="-128"/>
                <a:ea typeface="BIZ UDPゴシック" panose="020B0400000000000000" pitchFamily="50" charset="-128"/>
              </a:rPr>
              <a:t>名以上のクラブと人数の少ないクラブとでは抱えている問題が異なると推測されます。その為に今年度は、</a:t>
            </a:r>
            <a:r>
              <a:rPr lang="en-US" altLang="ja-JP" sz="1723" dirty="0">
                <a:solidFill>
                  <a:srgbClr val="FF0000"/>
                </a:solidFill>
                <a:latin typeface="BIZ UDPゴシック" panose="020B0400000000000000" pitchFamily="50" charset="-128"/>
                <a:ea typeface="BIZ UDPゴシック" panose="020B0400000000000000" pitchFamily="50" charset="-128"/>
              </a:rPr>
              <a:t>100</a:t>
            </a:r>
            <a:r>
              <a:rPr lang="ja-JP" altLang="en-US" sz="1723" dirty="0">
                <a:solidFill>
                  <a:srgbClr val="FF0000"/>
                </a:solidFill>
                <a:latin typeface="BIZ UDPゴシック" panose="020B0400000000000000" pitchFamily="50" charset="-128"/>
                <a:ea typeface="BIZ UDPゴシック" panose="020B0400000000000000" pitchFamily="50" charset="-128"/>
              </a:rPr>
              <a:t>名以上、</a:t>
            </a:r>
            <a:r>
              <a:rPr lang="en-US" altLang="ja-JP" sz="1723" dirty="0">
                <a:solidFill>
                  <a:srgbClr val="FF0000"/>
                </a:solidFill>
                <a:latin typeface="BIZ UDPゴシック" panose="020B0400000000000000" pitchFamily="50" charset="-128"/>
                <a:ea typeface="BIZ UDPゴシック" panose="020B0400000000000000" pitchFamily="50" charset="-128"/>
              </a:rPr>
              <a:t>50</a:t>
            </a:r>
            <a:r>
              <a:rPr lang="ja-JP" altLang="en-US" sz="1723" dirty="0">
                <a:solidFill>
                  <a:srgbClr val="FF0000"/>
                </a:solidFill>
                <a:latin typeface="BIZ UDPゴシック" panose="020B0400000000000000" pitchFamily="50" charset="-128"/>
                <a:ea typeface="BIZ UDPゴシック" panose="020B0400000000000000" pitchFamily="50" charset="-128"/>
              </a:rPr>
              <a:t>～</a:t>
            </a:r>
            <a:r>
              <a:rPr lang="en-US" altLang="ja-JP" sz="1723" dirty="0">
                <a:solidFill>
                  <a:srgbClr val="FF0000"/>
                </a:solidFill>
                <a:latin typeface="BIZ UDPゴシック" panose="020B0400000000000000" pitchFamily="50" charset="-128"/>
                <a:ea typeface="BIZ UDPゴシック" panose="020B0400000000000000" pitchFamily="50" charset="-128"/>
              </a:rPr>
              <a:t>100</a:t>
            </a:r>
            <a:r>
              <a:rPr lang="ja-JP" altLang="en-US" sz="1723" dirty="0">
                <a:solidFill>
                  <a:srgbClr val="FF0000"/>
                </a:solidFill>
                <a:latin typeface="BIZ UDPゴシック" panose="020B0400000000000000" pitchFamily="50" charset="-128"/>
                <a:ea typeface="BIZ UDPゴシック" panose="020B0400000000000000" pitchFamily="50" charset="-128"/>
              </a:rPr>
              <a:t>名、</a:t>
            </a:r>
            <a:r>
              <a:rPr lang="en-US" altLang="ja-JP" sz="1723" dirty="0">
                <a:solidFill>
                  <a:srgbClr val="FF0000"/>
                </a:solidFill>
                <a:latin typeface="BIZ UDPゴシック" panose="020B0400000000000000" pitchFamily="50" charset="-128"/>
                <a:ea typeface="BIZ UDPゴシック" panose="020B0400000000000000" pitchFamily="50" charset="-128"/>
              </a:rPr>
              <a:t>50</a:t>
            </a:r>
            <a:r>
              <a:rPr lang="ja-JP" altLang="en-US" sz="1723" dirty="0">
                <a:solidFill>
                  <a:srgbClr val="FF0000"/>
                </a:solidFill>
                <a:latin typeface="BIZ UDPゴシック" panose="020B0400000000000000" pitchFamily="50" charset="-128"/>
                <a:ea typeface="BIZ UDPゴシック" panose="020B0400000000000000" pitchFamily="50" charset="-128"/>
              </a:rPr>
              <a:t>名以下</a:t>
            </a:r>
            <a:r>
              <a:rPr lang="ja-JP" altLang="en-US" sz="1723" dirty="0">
                <a:solidFill>
                  <a:prstClr val="black"/>
                </a:solidFill>
                <a:latin typeface="BIZ UDPゴシック" panose="020B0400000000000000" pitchFamily="50" charset="-128"/>
                <a:ea typeface="BIZ UDPゴシック" panose="020B0400000000000000" pitchFamily="50" charset="-128"/>
              </a:rPr>
              <a:t>に分けて対応します。</a:t>
            </a:r>
          </a:p>
          <a:p>
            <a:pPr lvl="2">
              <a:lnSpc>
                <a:spcPct val="150000"/>
              </a:lnSpc>
              <a:defRPr/>
            </a:pPr>
            <a:r>
              <a:rPr lang="ja-JP" altLang="en-US" sz="1723" dirty="0">
                <a:solidFill>
                  <a:prstClr val="black"/>
                </a:solidFill>
                <a:latin typeface="BIZ UDPゴシック" panose="020B0400000000000000" pitchFamily="50" charset="-128"/>
                <a:ea typeface="BIZ UDPゴシック" panose="020B0400000000000000" pitchFamily="50" charset="-128"/>
              </a:rPr>
              <a:t>本来ならば</a:t>
            </a:r>
            <a:r>
              <a:rPr lang="en-US" altLang="ja-JP" sz="1723" dirty="0">
                <a:solidFill>
                  <a:prstClr val="black"/>
                </a:solidFill>
                <a:latin typeface="BIZ UDPゴシック" panose="020B0400000000000000" pitchFamily="50" charset="-128"/>
                <a:ea typeface="BIZ UDPゴシック" panose="020B0400000000000000" pitchFamily="50" charset="-128"/>
              </a:rPr>
              <a:t>20</a:t>
            </a:r>
            <a:r>
              <a:rPr lang="ja-JP" altLang="en-US" sz="1723" dirty="0">
                <a:solidFill>
                  <a:prstClr val="black"/>
                </a:solidFill>
                <a:latin typeface="BIZ UDPゴシック" panose="020B0400000000000000" pitchFamily="50" charset="-128"/>
                <a:ea typeface="BIZ UDPゴシック" panose="020B0400000000000000" pitchFamily="50" charset="-128"/>
              </a:rPr>
              <a:t>名以下のクラブに焦点をあてて支援活動の必要がありますが、本年度は</a:t>
            </a:r>
            <a:r>
              <a:rPr lang="en-US" altLang="ja-JP" sz="1723" dirty="0">
                <a:solidFill>
                  <a:prstClr val="black"/>
                </a:solidFill>
                <a:latin typeface="BIZ UDPゴシック" panose="020B0400000000000000" pitchFamily="50" charset="-128"/>
                <a:ea typeface="BIZ UDPゴシック" panose="020B0400000000000000" pitchFamily="50" charset="-128"/>
              </a:rPr>
              <a:t>50</a:t>
            </a:r>
            <a:r>
              <a:rPr lang="ja-JP" altLang="en-US" sz="1723" dirty="0">
                <a:solidFill>
                  <a:prstClr val="black"/>
                </a:solidFill>
                <a:latin typeface="BIZ UDPゴシック" panose="020B0400000000000000" pitchFamily="50" charset="-128"/>
                <a:ea typeface="BIZ UDPゴシック" panose="020B0400000000000000" pitchFamily="50" charset="-128"/>
              </a:rPr>
              <a:t>名以下で包括して考えます。</a:t>
            </a:r>
            <a:endParaRPr lang="en-US" altLang="ja-JP" sz="1723" dirty="0">
              <a:solidFill>
                <a:prstClr val="black"/>
              </a:solidFill>
              <a:latin typeface="BIZ UDPゴシック" panose="020B0400000000000000" pitchFamily="50" charset="-128"/>
              <a:ea typeface="BIZ UDPゴシック" panose="020B0400000000000000" pitchFamily="50" charset="-128"/>
            </a:endParaRPr>
          </a:p>
          <a:p>
            <a:pPr marL="984763" lvl="1" indent="-422041">
              <a:lnSpc>
                <a:spcPct val="150000"/>
              </a:lnSpc>
              <a:buFont typeface="+mj-ea"/>
              <a:buAutoNum type="circleNumDbPlain"/>
              <a:defRPr/>
            </a:pPr>
            <a:r>
              <a:rPr lang="en-US" altLang="ja-JP" sz="1969" dirty="0">
                <a:solidFill>
                  <a:prstClr val="black"/>
                </a:solidFill>
                <a:latin typeface="BIZ UDPゴシック" panose="020B0400000000000000" pitchFamily="50" charset="-128"/>
                <a:ea typeface="BIZ UDPゴシック" panose="020B0400000000000000" pitchFamily="50" charset="-128"/>
              </a:rPr>
              <a:t>3</a:t>
            </a:r>
            <a:r>
              <a:rPr lang="ja-JP" altLang="en-US" sz="1969" dirty="0">
                <a:solidFill>
                  <a:prstClr val="black"/>
                </a:solidFill>
                <a:latin typeface="BIZ UDPゴシック" panose="020B0400000000000000" pitchFamily="50" charset="-128"/>
                <a:ea typeface="BIZ UDPゴシック" panose="020B0400000000000000" pitchFamily="50" charset="-128"/>
              </a:rPr>
              <a:t>つに分けたクラブをそれぞれ各副委員長に担当してもらいます。</a:t>
            </a:r>
            <a:endParaRPr lang="en-US" altLang="ja-JP" sz="1969" dirty="0">
              <a:solidFill>
                <a:prstClr val="black"/>
              </a:solidFill>
              <a:latin typeface="BIZ UDPゴシック" panose="020B0400000000000000" pitchFamily="50" charset="-128"/>
              <a:ea typeface="BIZ UDPゴシック" panose="020B0400000000000000" pitchFamily="50" charset="-128"/>
            </a:endParaRPr>
          </a:p>
          <a:p>
            <a:pPr marL="984763" lvl="1" indent="-422041">
              <a:lnSpc>
                <a:spcPct val="150000"/>
              </a:lnSpc>
              <a:buFont typeface="+mj-ea"/>
              <a:buAutoNum type="circleNumDbPlain"/>
              <a:defRPr/>
            </a:pPr>
            <a:r>
              <a:rPr lang="ja-JP" altLang="en-US" sz="1969" dirty="0">
                <a:solidFill>
                  <a:prstClr val="black"/>
                </a:solidFill>
                <a:latin typeface="BIZ UDPゴシック" panose="020B0400000000000000" pitchFamily="50" charset="-128"/>
                <a:ea typeface="BIZ UDPゴシック" panose="020B0400000000000000" pitchFamily="50" charset="-128"/>
              </a:rPr>
              <a:t>依頼のあった卓話は原則としてそれぞれのクラブ担当の副委員長が卓話をする予定です。</a:t>
            </a:r>
            <a:endParaRPr lang="en-US" altLang="ja-JP" sz="1969" dirty="0">
              <a:solidFill>
                <a:prstClr val="black"/>
              </a:solidFill>
              <a:latin typeface="BIZ UDPゴシック" panose="020B0400000000000000" pitchFamily="50" charset="-128"/>
              <a:ea typeface="BIZ UDPゴシック" panose="020B0400000000000000" pitchFamily="50" charset="-128"/>
            </a:endParaRPr>
          </a:p>
          <a:p>
            <a:pPr marL="984763" lvl="1" indent="-422041">
              <a:lnSpc>
                <a:spcPct val="150000"/>
              </a:lnSpc>
              <a:buFont typeface="+mj-ea"/>
              <a:buAutoNum type="circleNumDbPlain"/>
              <a:defRPr/>
            </a:pPr>
            <a:r>
              <a:rPr lang="ja-JP" altLang="en-US" sz="1969" dirty="0">
                <a:solidFill>
                  <a:prstClr val="black"/>
                </a:solidFill>
                <a:latin typeface="BIZ UDPゴシック" panose="020B0400000000000000" pitchFamily="50" charset="-128"/>
                <a:ea typeface="BIZ UDPゴシック" panose="020B0400000000000000" pitchFamily="50" charset="-128"/>
              </a:rPr>
              <a:t>会員増強活動に成功されているクラブを規模別に調査分析を行い、当委員会で議論して、他クラブに情報提供を水平展開していきます。</a:t>
            </a:r>
          </a:p>
          <a:p>
            <a:pPr marL="984763" lvl="1" indent="-422041">
              <a:lnSpc>
                <a:spcPct val="150000"/>
              </a:lnSpc>
              <a:buFont typeface="+mj-ea"/>
              <a:buAutoNum type="circleNumDbPlain"/>
              <a:defRPr/>
            </a:pPr>
            <a:r>
              <a:rPr lang="ja-JP" altLang="en-US" sz="1969" dirty="0">
                <a:solidFill>
                  <a:prstClr val="black"/>
                </a:solidFill>
                <a:latin typeface="BIZ UDPゴシック" panose="020B0400000000000000" pitchFamily="50" charset="-128"/>
                <a:ea typeface="BIZ UDPゴシック" panose="020B0400000000000000" pitchFamily="50" charset="-128"/>
              </a:rPr>
              <a:t>クラブビジョン作成の支援活動をする前に、各クラブの状況調査をします。 そのうえで時間をかけてクラブビジョン作成のお手伝いをします。</a:t>
            </a:r>
          </a:p>
        </p:txBody>
      </p:sp>
    </p:spTree>
    <p:extLst>
      <p:ext uri="{BB962C8B-B14F-4D97-AF65-F5344CB8AC3E}">
        <p14:creationId xmlns:p14="http://schemas.microsoft.com/office/powerpoint/2010/main" val="19894541"/>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052EF9EB-0CA0-9871-FC4D-2877E0ADDD9A}"/>
              </a:ext>
            </a:extLst>
          </p:cNvPr>
          <p:cNvSpPr/>
          <p:nvPr/>
        </p:nvSpPr>
        <p:spPr>
          <a:xfrm>
            <a:off x="0" y="-796806"/>
            <a:ext cx="12192000" cy="886154"/>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sz="2215" dirty="0">
              <a:solidFill>
                <a:schemeClr val="bg1"/>
              </a:solidFill>
              <a:latin typeface="Calibri" panose="020F0502020204030204"/>
              <a:ea typeface="游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358CF59B-A445-F31A-8A2B-0F8F8F801E88}"/>
              </a:ext>
            </a:extLst>
          </p:cNvPr>
          <p:cNvSpPr>
            <a:spLocks noGrp="1"/>
          </p:cNvSpPr>
          <p:nvPr>
            <p:ph idx="1"/>
          </p:nvPr>
        </p:nvSpPr>
        <p:spPr>
          <a:xfrm>
            <a:off x="884658" y="2051807"/>
            <a:ext cx="10469146" cy="2931070"/>
          </a:xfrm>
        </p:spPr>
        <p:txBody>
          <a:bodyPr>
            <a:noAutofit/>
          </a:bodyPr>
          <a:lstStyle/>
          <a:p>
            <a:pPr marL="0" indent="0">
              <a:lnSpc>
                <a:spcPct val="150000"/>
              </a:lnSpc>
              <a:buNone/>
            </a:pPr>
            <a:r>
              <a:rPr lang="ja-JP" altLang="en-US" dirty="0">
                <a:latin typeface="BIZ UDPゴシック" panose="020B0400000000000000" pitchFamily="50" charset="-128"/>
                <a:ea typeface="BIZ UDPゴシック" panose="020B0400000000000000" pitchFamily="50" charset="-128"/>
              </a:rPr>
              <a:t>まず、そのヒントになればと思い、 私が進めていますビジネスモデル「群れの経営」のお話をさせていただきます。</a:t>
            </a:r>
          </a:p>
          <a:p>
            <a:pPr marL="0" indent="0">
              <a:lnSpc>
                <a:spcPct val="150000"/>
              </a:lnSpc>
              <a:buNone/>
            </a:pPr>
            <a:endParaRPr lang="en-US" altLang="ja-JP" dirty="0">
              <a:latin typeface="BIZ UDPゴシック" panose="020B0400000000000000" pitchFamily="50" charset="-128"/>
              <a:ea typeface="BIZ UDPゴシック" panose="020B0400000000000000" pitchFamily="50" charset="-128"/>
            </a:endParaRPr>
          </a:p>
          <a:p>
            <a:pPr marL="0" indent="0">
              <a:lnSpc>
                <a:spcPct val="150000"/>
              </a:lnSpc>
              <a:buNone/>
            </a:pPr>
            <a:endParaRPr lang="en-US" altLang="ja-JP" dirty="0">
              <a:latin typeface="BIZ UDPゴシック" panose="020B0400000000000000" pitchFamily="50" charset="-128"/>
              <a:ea typeface="BIZ UDPゴシック" panose="020B0400000000000000" pitchFamily="50" charset="-128"/>
            </a:endParaRPr>
          </a:p>
          <a:p>
            <a:pPr marL="0" indent="0">
              <a:lnSpc>
                <a:spcPct val="150000"/>
              </a:lnSpc>
              <a:buNone/>
            </a:pPr>
            <a:endParaRPr lang="en-US" altLang="ja-JP" sz="2462" dirty="0">
              <a:latin typeface="BIZ UDPゴシック" panose="020B0400000000000000" pitchFamily="50" charset="-128"/>
              <a:ea typeface="BIZ UDPゴシック" panose="020B0400000000000000" pitchFamily="50" charset="-128"/>
            </a:endParaRPr>
          </a:p>
        </p:txBody>
      </p:sp>
      <p:sp>
        <p:nvSpPr>
          <p:cNvPr id="5" name="スライド番号プレースホルダー 4">
            <a:extLst>
              <a:ext uri="{FF2B5EF4-FFF2-40B4-BE49-F238E27FC236}">
                <a16:creationId xmlns:a16="http://schemas.microsoft.com/office/drawing/2014/main" id="{7EAAD19A-932A-B950-57F8-B8CA72C1D219}"/>
              </a:ext>
            </a:extLst>
          </p:cNvPr>
          <p:cNvSpPr>
            <a:spLocks noGrp="1"/>
          </p:cNvSpPr>
          <p:nvPr>
            <p:ph type="sldNum" sz="quarter" idx="12"/>
          </p:nvPr>
        </p:nvSpPr>
        <p:spPr/>
        <p:txBody>
          <a:bodyPr/>
          <a:lstStyle/>
          <a:p>
            <a:fld id="{68859347-D576-4487-ADDC-6B34AD935028}" type="slidenum">
              <a:rPr kumimoji="1" lang="ja-JP" altLang="en-US" smtClean="0"/>
              <a:t>7</a:t>
            </a:fld>
            <a:endParaRPr kumimoji="1" lang="ja-JP" altLang="en-US"/>
          </a:p>
        </p:txBody>
      </p:sp>
      <p:sp>
        <p:nvSpPr>
          <p:cNvPr id="2" name="タイトル 1">
            <a:extLst>
              <a:ext uri="{FF2B5EF4-FFF2-40B4-BE49-F238E27FC236}">
                <a16:creationId xmlns:a16="http://schemas.microsoft.com/office/drawing/2014/main" id="{29D1B5E2-9BE2-01DA-06BC-5D87A7E0F303}"/>
              </a:ext>
            </a:extLst>
          </p:cNvPr>
          <p:cNvSpPr txBox="1">
            <a:spLocks/>
          </p:cNvSpPr>
          <p:nvPr/>
        </p:nvSpPr>
        <p:spPr>
          <a:xfrm>
            <a:off x="2639714" y="-703386"/>
            <a:ext cx="7148448" cy="783657"/>
          </a:xfrm>
          <a:prstGeom prst="rect">
            <a:avLst/>
          </a:prstGeom>
          <a:solidFill>
            <a:schemeClr val="accent5">
              <a:lumMod val="75000"/>
            </a:schemeClr>
          </a:solidFill>
        </p:spPr>
        <p:txBody>
          <a:bodyPr vert="horz" lIns="112542" tIns="56271" rIns="112542" bIns="56271"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defRPr/>
            </a:pPr>
            <a:r>
              <a:rPr lang="ja-JP" altLang="en-US" sz="2954" dirty="0">
                <a:solidFill>
                  <a:schemeClr val="bg1"/>
                </a:solidFill>
                <a:latin typeface="BIZ UDPゴシック" panose="020B0400000000000000" pitchFamily="50" charset="-128"/>
                <a:ea typeface="BIZ UDPゴシック" panose="020B0400000000000000" pitchFamily="50" charset="-128"/>
              </a:rPr>
              <a:t>　</a:t>
            </a:r>
            <a:r>
              <a:rPr lang="ja-JP" altLang="en-US" sz="3446" b="1" dirty="0">
                <a:solidFill>
                  <a:schemeClr val="bg1"/>
                </a:solidFill>
                <a:latin typeface="BIZ UDPゴシック" panose="020B0400000000000000" pitchFamily="50" charset="-128"/>
                <a:ea typeface="BIZ UDPゴシック" panose="020B0400000000000000" pitchFamily="50" charset="-128"/>
              </a:rPr>
              <a:t>会員数が少ないクラブの活性化</a:t>
            </a:r>
            <a:endParaRPr lang="ja-JP" altLang="en-US" sz="2954" b="1" dirty="0">
              <a:solidFill>
                <a:schemeClr val="bg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58223394"/>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6F181D9C-E79F-6E7B-6B4E-134DD179AF5E}"/>
              </a:ext>
            </a:extLst>
          </p:cNvPr>
          <p:cNvSpPr>
            <a:spLocks noGrp="1"/>
          </p:cNvSpPr>
          <p:nvPr>
            <p:ph type="title"/>
          </p:nvPr>
        </p:nvSpPr>
        <p:spPr>
          <a:xfrm>
            <a:off x="1508173" y="884411"/>
            <a:ext cx="9175653" cy="5089178"/>
          </a:xfrm>
          <a:solidFill>
            <a:srgbClr val="0070C0"/>
          </a:solidFill>
        </p:spPr>
        <p:txBody>
          <a:bodyPr anchor="ctr">
            <a:normAutofit/>
          </a:bodyPr>
          <a:lstStyle/>
          <a:p>
            <a:pPr algn="ctr">
              <a:lnSpc>
                <a:spcPct val="150000"/>
              </a:lnSpc>
            </a:pPr>
            <a:r>
              <a:rPr lang="ja-JP" altLang="en-US" dirty="0">
                <a:solidFill>
                  <a:schemeClr val="bg1"/>
                </a:solidFill>
                <a:latin typeface="BIZ UDPゴシック" panose="020B0400000000000000" pitchFamily="50" charset="-128"/>
                <a:ea typeface="BIZ UDPゴシック" panose="020B0400000000000000" pitchFamily="50" charset="-128"/>
              </a:rPr>
              <a:t>群れについて</a:t>
            </a:r>
            <a:endParaRPr kumimoji="1"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2" name="スライド番号プレースホルダー 1">
            <a:extLst>
              <a:ext uri="{FF2B5EF4-FFF2-40B4-BE49-F238E27FC236}">
                <a16:creationId xmlns:a16="http://schemas.microsoft.com/office/drawing/2014/main" id="{4282A65B-F3C6-D1F5-33B7-3A59C6E1E95C}"/>
              </a:ext>
            </a:extLst>
          </p:cNvPr>
          <p:cNvSpPr>
            <a:spLocks noGrp="1"/>
          </p:cNvSpPr>
          <p:nvPr>
            <p:ph type="sldNum" sz="quarter" idx="12"/>
          </p:nvPr>
        </p:nvSpPr>
        <p:spPr/>
        <p:txBody>
          <a:bodyPr/>
          <a:lstStyle/>
          <a:p>
            <a:fld id="{B709AFD8-E7F8-415F-9340-D3D930364D3C}" type="slidenum">
              <a:rPr kumimoji="1" lang="ja-JP" altLang="en-US" smtClean="0"/>
              <a:t>8</a:t>
            </a:fld>
            <a:endParaRPr kumimoji="1" lang="ja-JP" altLang="en-US"/>
          </a:p>
        </p:txBody>
      </p:sp>
    </p:spTree>
    <p:extLst>
      <p:ext uri="{BB962C8B-B14F-4D97-AF65-F5344CB8AC3E}">
        <p14:creationId xmlns:p14="http://schemas.microsoft.com/office/powerpoint/2010/main" val="975717017"/>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4C4918-343D-3072-5F14-38D1F92E2F00}"/>
              </a:ext>
            </a:extLst>
          </p:cNvPr>
          <p:cNvSpPr txBox="1">
            <a:spLocks noGrp="1"/>
          </p:cNvSpPr>
          <p:nvPr>
            <p:ph type="title"/>
          </p:nvPr>
        </p:nvSpPr>
        <p:spPr>
          <a:xfrm>
            <a:off x="0" y="-791308"/>
            <a:ext cx="12192000" cy="828768"/>
          </a:xfrm>
          <a:prstGeom prst="rect">
            <a:avLst/>
          </a:prstGeom>
          <a:solidFill>
            <a:schemeClr val="accent1"/>
          </a:solidFill>
        </p:spPr>
        <p:txBody>
          <a:bodyPr vert="horz" lIns="112542" tIns="56271" rIns="112542" bIns="56271"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954" b="1" dirty="0">
                <a:solidFill>
                  <a:schemeClr val="bg1"/>
                </a:solidFill>
                <a:latin typeface="BIZ UDPゴシック" panose="020B0400000000000000" pitchFamily="50" charset="-128"/>
                <a:ea typeface="BIZ UDPゴシック" panose="020B0400000000000000" pitchFamily="50" charset="-128"/>
              </a:rPr>
              <a:t>群れについて</a:t>
            </a:r>
          </a:p>
        </p:txBody>
      </p:sp>
      <p:sp>
        <p:nvSpPr>
          <p:cNvPr id="3" name="コンテンツ プレースホルダー 2">
            <a:extLst>
              <a:ext uri="{FF2B5EF4-FFF2-40B4-BE49-F238E27FC236}">
                <a16:creationId xmlns:a16="http://schemas.microsoft.com/office/drawing/2014/main" id="{7A598CA1-1B13-B03C-CFC4-B7995821001E}"/>
              </a:ext>
            </a:extLst>
          </p:cNvPr>
          <p:cNvSpPr>
            <a:spLocks noGrp="1"/>
          </p:cNvSpPr>
          <p:nvPr>
            <p:ph idx="1"/>
          </p:nvPr>
        </p:nvSpPr>
        <p:spPr>
          <a:xfrm>
            <a:off x="627386" y="290752"/>
            <a:ext cx="10726414" cy="6276496"/>
          </a:xfrm>
        </p:spPr>
        <p:txBody>
          <a:bodyPr>
            <a:noAutofit/>
          </a:bodyPr>
          <a:lstStyle/>
          <a:p>
            <a:pPr marL="0" indent="0">
              <a:lnSpc>
                <a:spcPct val="160000"/>
              </a:lnSpc>
              <a:buNone/>
            </a:pPr>
            <a:r>
              <a:rPr lang="ja-JP" altLang="en-US" sz="3939" dirty="0">
                <a:latin typeface="BIZ UDPゴシック" panose="020B0400000000000000" pitchFamily="50" charset="-128"/>
                <a:ea typeface="BIZ UDPゴシック" panose="020B0400000000000000" pitchFamily="50" charset="-128"/>
              </a:rPr>
              <a:t>わたしは</a:t>
            </a:r>
            <a:r>
              <a:rPr lang="en-US" altLang="ja-JP" sz="3939" dirty="0">
                <a:latin typeface="BIZ UDPゴシック" panose="020B0400000000000000" pitchFamily="50" charset="-128"/>
                <a:ea typeface="BIZ UDPゴシック" panose="020B0400000000000000" pitchFamily="50" charset="-128"/>
              </a:rPr>
              <a:t>37</a:t>
            </a:r>
            <a:r>
              <a:rPr lang="ja-JP" altLang="en-US" sz="3939" dirty="0">
                <a:latin typeface="BIZ UDPゴシック" panose="020B0400000000000000" pitchFamily="50" charset="-128"/>
                <a:ea typeface="BIZ UDPゴシック" panose="020B0400000000000000" pitchFamily="50" charset="-128"/>
              </a:rPr>
              <a:t>年前に新しいビジネスモデルを考え事業を起こしました。創業以来小さな企業が永続的に存続するためにはどうすれば良いか考え続けていました。 </a:t>
            </a:r>
            <a:endParaRPr lang="en-US" altLang="ja-JP" sz="3939" dirty="0">
              <a:latin typeface="BIZ UDPゴシック" panose="020B0400000000000000" pitchFamily="50" charset="-128"/>
              <a:ea typeface="BIZ UDPゴシック" panose="020B0400000000000000" pitchFamily="50" charset="-128"/>
            </a:endParaRPr>
          </a:p>
          <a:p>
            <a:pPr marL="0" indent="0" algn="dist">
              <a:lnSpc>
                <a:spcPct val="160000"/>
              </a:lnSpc>
              <a:buNone/>
            </a:pPr>
            <a:r>
              <a:rPr lang="ja-JP" altLang="en-US" sz="3939" dirty="0">
                <a:latin typeface="BIZ UDPゴシック" panose="020B0400000000000000" pitchFamily="50" charset="-128"/>
                <a:ea typeface="BIZ UDPゴシック" panose="020B0400000000000000" pitchFamily="50" charset="-128"/>
              </a:rPr>
              <a:t>ある時に出会ったのが、ピーターミラー著作・東洋経済新報社発行の</a:t>
            </a:r>
            <a:r>
              <a:rPr lang="en-US" altLang="ja-JP" sz="3939" dirty="0">
                <a:latin typeface="BIZ UDPゴシック" panose="020B0400000000000000" pitchFamily="50" charset="-128"/>
                <a:ea typeface="BIZ UDPゴシック" panose="020B0400000000000000" pitchFamily="50" charset="-128"/>
              </a:rPr>
              <a:t>『</a:t>
            </a:r>
            <a:r>
              <a:rPr lang="ja-JP" altLang="en-US" sz="3939" dirty="0">
                <a:latin typeface="BIZ UDPゴシック" panose="020B0400000000000000" pitchFamily="50" charset="-128"/>
                <a:ea typeface="BIZ UDPゴシック" panose="020B0400000000000000" pitchFamily="50" charset="-128"/>
              </a:rPr>
              <a:t>群れのルール</a:t>
            </a:r>
            <a:r>
              <a:rPr lang="en-US" altLang="ja-JP" sz="3939" dirty="0">
                <a:latin typeface="BIZ UDPゴシック" panose="020B0400000000000000" pitchFamily="50" charset="-128"/>
                <a:ea typeface="BIZ UDPゴシック" panose="020B0400000000000000" pitchFamily="50" charset="-128"/>
              </a:rPr>
              <a:t>』</a:t>
            </a:r>
            <a:r>
              <a:rPr lang="ja-JP" altLang="en-US" sz="3939" dirty="0">
                <a:latin typeface="BIZ UDPゴシック" panose="020B0400000000000000" pitchFamily="50" charset="-128"/>
                <a:ea typeface="BIZ UDPゴシック" panose="020B0400000000000000" pitchFamily="50" charset="-128"/>
              </a:rPr>
              <a:t>でした。</a:t>
            </a:r>
            <a:endParaRPr kumimoji="1" lang="ja-JP" altLang="en-US"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4D7A8001-E292-786A-640B-E0B40B65822C}"/>
              </a:ext>
            </a:extLst>
          </p:cNvPr>
          <p:cNvSpPr>
            <a:spLocks noGrp="1"/>
          </p:cNvSpPr>
          <p:nvPr>
            <p:ph type="sldNum" sz="quarter" idx="12"/>
          </p:nvPr>
        </p:nvSpPr>
        <p:spPr/>
        <p:txBody>
          <a:bodyPr/>
          <a:lstStyle/>
          <a:p>
            <a:fld id="{B709AFD8-E7F8-415F-9340-D3D930364D3C}" type="slidenum">
              <a:rPr kumimoji="1" lang="ja-JP" altLang="en-US" smtClean="0"/>
              <a:t>9</a:t>
            </a:fld>
            <a:endParaRPr kumimoji="1" lang="ja-JP" altLang="en-US"/>
          </a:p>
        </p:txBody>
      </p:sp>
    </p:spTree>
    <p:extLst>
      <p:ext uri="{BB962C8B-B14F-4D97-AF65-F5344CB8AC3E}">
        <p14:creationId xmlns:p14="http://schemas.microsoft.com/office/powerpoint/2010/main" val="3495350978"/>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theme/theme1.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1">
      <a:majorFont>
        <a:latin typeface="BIZ UDPゴシック"/>
        <a:ea typeface="BIZ UDPゴシック"/>
        <a:cs typeface=""/>
      </a:majorFont>
      <a:minorFont>
        <a:latin typeface="BIZ UDPゴシック"/>
        <a:ea typeface="BIZ UDPゴシック"/>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ＦＥＣ活動について（改）" id="{3E39E2FC-5979-4A79-B153-F38CCC636190}" vid="{FE735280-EC43-4540-A9A9-1644B8B9C100}"/>
    </a:ext>
  </a:extLst>
</a:theme>
</file>

<file path=ppt/theme/theme2.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4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5.xml><?xml version="1.0" encoding="utf-8"?>
<a:theme xmlns:a="http://schemas.openxmlformats.org/drawingml/2006/main" name="3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1259</TotalTime>
  <Words>1981</Words>
  <Application>Microsoft Office PowerPoint</Application>
  <PresentationFormat>ワイド画面</PresentationFormat>
  <Paragraphs>265</Paragraphs>
  <Slides>41</Slides>
  <Notes>1</Notes>
  <HiddenSlides>0</HiddenSlides>
  <MMClips>1</MMClips>
  <ScaleCrop>false</ScaleCrop>
  <HeadingPairs>
    <vt:vector size="6" baseType="variant">
      <vt:variant>
        <vt:lpstr>使用されているフォント</vt:lpstr>
      </vt:variant>
      <vt:variant>
        <vt:i4>6</vt:i4>
      </vt:variant>
      <vt:variant>
        <vt:lpstr>テーマ</vt:lpstr>
      </vt:variant>
      <vt:variant>
        <vt:i4>5</vt:i4>
      </vt:variant>
      <vt:variant>
        <vt:lpstr>スライド タイトル</vt:lpstr>
      </vt:variant>
      <vt:variant>
        <vt:i4>41</vt:i4>
      </vt:variant>
    </vt:vector>
  </HeadingPairs>
  <TitlesOfParts>
    <vt:vector size="52" baseType="lpstr">
      <vt:lpstr>BIZ UDPゴシック</vt:lpstr>
      <vt:lpstr>UD デジタル 教科書体 N-B</vt:lpstr>
      <vt:lpstr>游ゴシック</vt:lpstr>
      <vt:lpstr>Arial</vt:lpstr>
      <vt:lpstr>Calibri</vt:lpstr>
      <vt:lpstr>Calibri Light</vt:lpstr>
      <vt:lpstr>2_Office テーマ</vt:lpstr>
      <vt:lpstr>Office テーマ</vt:lpstr>
      <vt:lpstr>4_Office テーマ</vt:lpstr>
      <vt:lpstr>1_Office テーマ</vt:lpstr>
      <vt:lpstr>3_Office テーマ</vt:lpstr>
      <vt:lpstr>2023-24年度にむけての 地区会員増強セミナー</vt:lpstr>
      <vt:lpstr>　地区クラブ奉仕・拡大増強委員会の役割について</vt:lpstr>
      <vt:lpstr>　今年度の活動方針について</vt:lpstr>
      <vt:lpstr>　クラブ会員数の分析</vt:lpstr>
      <vt:lpstr>PowerPoint プレゼンテーション</vt:lpstr>
      <vt:lpstr>　今年度の活動方針について</vt:lpstr>
      <vt:lpstr>PowerPoint プレゼンテーション</vt:lpstr>
      <vt:lpstr>群れについて</vt:lpstr>
      <vt:lpstr>群れについて</vt:lpstr>
      <vt:lpstr>PowerPoint プレゼンテーション</vt:lpstr>
      <vt:lpstr>　群れについて</vt:lpstr>
      <vt:lpstr>群れについて</vt:lpstr>
      <vt:lpstr>　群れについて</vt:lpstr>
      <vt:lpstr>群れの経営</vt:lpstr>
      <vt:lpstr>PowerPoint プレゼンテーション</vt:lpstr>
      <vt:lpstr>ビジネスモデル・群れの経営</vt:lpstr>
      <vt:lpstr>ビジネスモデル・群れの経営</vt:lpstr>
      <vt:lpstr>ビジネスモデル・群れの経営</vt:lpstr>
      <vt:lpstr>　FEC全国サービスネットワーク</vt:lpstr>
      <vt:lpstr>ビジネスモデル・群れの経営</vt:lpstr>
      <vt:lpstr>クラブ活性化について</vt:lpstr>
      <vt:lpstr>PowerPoint プレゼンテーション</vt:lpstr>
      <vt:lpstr>　クラブの活性化</vt:lpstr>
      <vt:lpstr>　クラブの活性化</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クラブ活性化について</dc:title>
  <dc:creator>けんいち いしお</dc:creator>
  <cp:lastModifiedBy>岡松 展明</cp:lastModifiedBy>
  <cp:revision>137</cp:revision>
  <cp:lastPrinted>2023-05-15T01:53:47Z</cp:lastPrinted>
  <dcterms:created xsi:type="dcterms:W3CDTF">2023-05-01T01:46:12Z</dcterms:created>
  <dcterms:modified xsi:type="dcterms:W3CDTF">2023-05-24T07:42:33Z</dcterms:modified>
</cp:coreProperties>
</file>