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58" r:id="rId2"/>
  </p:sldMasterIdLst>
  <p:notesMasterIdLst>
    <p:notesMasterId r:id="rId16"/>
  </p:notesMasterIdLst>
  <p:handoutMasterIdLst>
    <p:handoutMasterId r:id="rId17"/>
  </p:handoutMasterIdLst>
  <p:sldIdLst>
    <p:sldId id="256" r:id="rId3"/>
    <p:sldId id="280" r:id="rId4"/>
    <p:sldId id="258" r:id="rId5"/>
    <p:sldId id="288" r:id="rId6"/>
    <p:sldId id="259" r:id="rId7"/>
    <p:sldId id="290" r:id="rId8"/>
    <p:sldId id="269" r:id="rId9"/>
    <p:sldId id="260" r:id="rId10"/>
    <p:sldId id="265" r:id="rId11"/>
    <p:sldId id="273" r:id="rId12"/>
    <p:sldId id="266" r:id="rId13"/>
    <p:sldId id="274" r:id="rId14"/>
    <p:sldId id="271" r:id="rId15"/>
  </p:sldIdLst>
  <p:sldSz cx="12192000" cy="6858000"/>
  <p:notesSz cx="6888163" cy="100218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57" userDrawn="1">
          <p15:clr>
            <a:srgbClr val="A4A3A4"/>
          </p15:clr>
        </p15:guide>
        <p15:guide id="2" pos="217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sk" initials="j"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A81B"/>
    <a:srgbClr val="FF9966"/>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32" autoAdjust="0"/>
    <p:restoredTop sz="69944" autoAdjust="0"/>
  </p:normalViewPr>
  <p:slideViewPr>
    <p:cSldViewPr>
      <p:cViewPr varScale="1">
        <p:scale>
          <a:sx n="79" d="100"/>
          <a:sy n="79" d="100"/>
        </p:scale>
        <p:origin x="1302" y="96"/>
      </p:cViewPr>
      <p:guideLst>
        <p:guide orient="horz" pos="2160"/>
        <p:guide pos="3840"/>
      </p:guideLst>
    </p:cSldViewPr>
  </p:slideViewPr>
  <p:outlineViewPr>
    <p:cViewPr>
      <p:scale>
        <a:sx n="33" d="100"/>
        <a:sy n="33" d="100"/>
      </p:scale>
      <p:origin x="0" y="1008"/>
    </p:cViewPr>
  </p:outlineViewPr>
  <p:notesTextViewPr>
    <p:cViewPr>
      <p:scale>
        <a:sx n="100" d="100"/>
        <a:sy n="100" d="100"/>
      </p:scale>
      <p:origin x="0" y="0"/>
    </p:cViewPr>
  </p:notesTextViewPr>
  <p:notesViewPr>
    <p:cSldViewPr>
      <p:cViewPr varScale="1">
        <p:scale>
          <a:sx n="62" d="100"/>
          <a:sy n="62" d="100"/>
        </p:scale>
        <p:origin x="3240" y="67"/>
      </p:cViewPr>
      <p:guideLst>
        <p:guide orient="horz" pos="3157"/>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1"/>
            <a:ext cx="2984870" cy="501094"/>
          </a:xfrm>
          <a:prstGeom prst="rect">
            <a:avLst/>
          </a:prstGeom>
        </p:spPr>
        <p:txBody>
          <a:bodyPr vert="horz" lIns="92446" tIns="46223" rIns="92446" bIns="46223"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901701" y="1"/>
            <a:ext cx="2984870" cy="501094"/>
          </a:xfrm>
          <a:prstGeom prst="rect">
            <a:avLst/>
          </a:prstGeom>
        </p:spPr>
        <p:txBody>
          <a:bodyPr vert="horz" lIns="92446" tIns="46223" rIns="92446" bIns="46223" rtlCol="0"/>
          <a:lstStyle>
            <a:lvl1pPr algn="r">
              <a:defRPr sz="1200"/>
            </a:lvl1pPr>
          </a:lstStyle>
          <a:p>
            <a:fld id="{3AFF320E-35C4-43EF-A176-4AD8F3F3B7C5}" type="datetimeFigureOut">
              <a:rPr kumimoji="1" lang="ja-JP" altLang="en-US" smtClean="0"/>
              <a:pPr/>
              <a:t>2022/8/1</a:t>
            </a:fld>
            <a:endParaRPr kumimoji="1" lang="ja-JP" altLang="en-US"/>
          </a:p>
        </p:txBody>
      </p:sp>
      <p:sp>
        <p:nvSpPr>
          <p:cNvPr id="4" name="フッター プレースホルダ 3"/>
          <p:cNvSpPr>
            <a:spLocks noGrp="1"/>
          </p:cNvSpPr>
          <p:nvPr>
            <p:ph type="ftr" sz="quarter" idx="2"/>
          </p:nvPr>
        </p:nvSpPr>
        <p:spPr>
          <a:xfrm>
            <a:off x="2" y="9519055"/>
            <a:ext cx="2984870" cy="501094"/>
          </a:xfrm>
          <a:prstGeom prst="rect">
            <a:avLst/>
          </a:prstGeom>
        </p:spPr>
        <p:txBody>
          <a:bodyPr vert="horz" lIns="92446" tIns="46223" rIns="92446" bIns="46223"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901701" y="9519055"/>
            <a:ext cx="2984870" cy="501094"/>
          </a:xfrm>
          <a:prstGeom prst="rect">
            <a:avLst/>
          </a:prstGeom>
        </p:spPr>
        <p:txBody>
          <a:bodyPr vert="horz" lIns="92446" tIns="46223" rIns="92446" bIns="46223" rtlCol="0" anchor="b"/>
          <a:lstStyle>
            <a:lvl1pPr algn="r">
              <a:defRPr sz="1200"/>
            </a:lvl1pPr>
          </a:lstStyle>
          <a:p>
            <a:fld id="{AC51D5B3-F09B-49D4-80BA-E6485A266F61}" type="slidenum">
              <a:rPr kumimoji="1" lang="ja-JP" altLang="en-US" smtClean="0"/>
              <a:pPr/>
              <a:t>‹#›</a:t>
            </a:fld>
            <a:endParaRPr kumimoji="1" lang="ja-JP" altLang="en-US"/>
          </a:p>
        </p:txBody>
      </p:sp>
    </p:spTree>
    <p:extLst>
      <p:ext uri="{BB962C8B-B14F-4D97-AF65-F5344CB8AC3E}">
        <p14:creationId xmlns:p14="http://schemas.microsoft.com/office/powerpoint/2010/main" val="809282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1"/>
            <a:ext cx="2984870" cy="501094"/>
          </a:xfrm>
          <a:prstGeom prst="rect">
            <a:avLst/>
          </a:prstGeom>
        </p:spPr>
        <p:txBody>
          <a:bodyPr vert="horz" lIns="92446" tIns="46223" rIns="92446" bIns="46223" rtlCol="0"/>
          <a:lstStyle>
            <a:lvl1pPr algn="l">
              <a:defRPr sz="1200"/>
            </a:lvl1pPr>
          </a:lstStyle>
          <a:p>
            <a:endParaRPr kumimoji="1" lang="ja-JP" altLang="en-US"/>
          </a:p>
        </p:txBody>
      </p:sp>
      <p:sp>
        <p:nvSpPr>
          <p:cNvPr id="3" name="日付プレースホルダ 2"/>
          <p:cNvSpPr>
            <a:spLocks noGrp="1"/>
          </p:cNvSpPr>
          <p:nvPr>
            <p:ph type="dt" idx="1"/>
          </p:nvPr>
        </p:nvSpPr>
        <p:spPr>
          <a:xfrm>
            <a:off x="3901701" y="1"/>
            <a:ext cx="2984870" cy="501094"/>
          </a:xfrm>
          <a:prstGeom prst="rect">
            <a:avLst/>
          </a:prstGeom>
        </p:spPr>
        <p:txBody>
          <a:bodyPr vert="horz" lIns="92446" tIns="46223" rIns="92446" bIns="46223" rtlCol="0"/>
          <a:lstStyle>
            <a:lvl1pPr algn="r">
              <a:defRPr sz="1200"/>
            </a:lvl1pPr>
          </a:lstStyle>
          <a:p>
            <a:fld id="{2BA95D2B-D26E-4C8C-8FFF-EBC286FEA660}" type="datetimeFigureOut">
              <a:rPr kumimoji="1" lang="ja-JP" altLang="en-US" smtClean="0"/>
              <a:pPr/>
              <a:t>2022/8/1</a:t>
            </a:fld>
            <a:endParaRPr kumimoji="1" lang="ja-JP" altLang="en-US"/>
          </a:p>
        </p:txBody>
      </p:sp>
      <p:sp>
        <p:nvSpPr>
          <p:cNvPr id="4" name="スライド イメージ プレースホルダ 3"/>
          <p:cNvSpPr>
            <a:spLocks noGrp="1" noRot="1" noChangeAspect="1"/>
          </p:cNvSpPr>
          <p:nvPr>
            <p:ph type="sldImg" idx="2"/>
          </p:nvPr>
        </p:nvSpPr>
        <p:spPr>
          <a:xfrm>
            <a:off x="103188" y="750888"/>
            <a:ext cx="6681787" cy="3759200"/>
          </a:xfrm>
          <a:prstGeom prst="rect">
            <a:avLst/>
          </a:prstGeom>
          <a:noFill/>
          <a:ln w="12700">
            <a:solidFill>
              <a:prstClr val="black"/>
            </a:solidFill>
          </a:ln>
        </p:spPr>
        <p:txBody>
          <a:bodyPr vert="horz" lIns="92446" tIns="46223" rIns="92446" bIns="46223" rtlCol="0" anchor="ctr"/>
          <a:lstStyle/>
          <a:p>
            <a:endParaRPr lang="ja-JP" altLang="en-US"/>
          </a:p>
        </p:txBody>
      </p:sp>
      <p:sp>
        <p:nvSpPr>
          <p:cNvPr id="5" name="ノート プレースホルダ 4"/>
          <p:cNvSpPr>
            <a:spLocks noGrp="1"/>
          </p:cNvSpPr>
          <p:nvPr>
            <p:ph type="body" sz="quarter" idx="3"/>
          </p:nvPr>
        </p:nvSpPr>
        <p:spPr>
          <a:xfrm>
            <a:off x="688817" y="4760397"/>
            <a:ext cx="5510530" cy="4509850"/>
          </a:xfrm>
          <a:prstGeom prst="rect">
            <a:avLst/>
          </a:prstGeom>
        </p:spPr>
        <p:txBody>
          <a:bodyPr vert="horz" lIns="92446" tIns="46223" rIns="92446" bIns="4622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519055"/>
            <a:ext cx="2984870" cy="501094"/>
          </a:xfrm>
          <a:prstGeom prst="rect">
            <a:avLst/>
          </a:prstGeom>
        </p:spPr>
        <p:txBody>
          <a:bodyPr vert="horz" lIns="92446" tIns="46223" rIns="92446" bIns="46223"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901701" y="9519055"/>
            <a:ext cx="2984870" cy="501094"/>
          </a:xfrm>
          <a:prstGeom prst="rect">
            <a:avLst/>
          </a:prstGeom>
        </p:spPr>
        <p:txBody>
          <a:bodyPr vert="horz" lIns="92446" tIns="46223" rIns="92446" bIns="46223" rtlCol="0" anchor="b"/>
          <a:lstStyle>
            <a:lvl1pPr algn="r">
              <a:defRPr sz="1200"/>
            </a:lvl1pPr>
          </a:lstStyle>
          <a:p>
            <a:fld id="{DCDC9028-75CF-4F99-A07B-965BA20657C6}" type="slidenum">
              <a:rPr kumimoji="1" lang="ja-JP" altLang="en-US" smtClean="0"/>
              <a:pPr/>
              <a:t>‹#›</a:t>
            </a:fld>
            <a:endParaRPr kumimoji="1" lang="ja-JP" altLang="en-US"/>
          </a:p>
        </p:txBody>
      </p:sp>
    </p:spTree>
    <p:extLst>
      <p:ext uri="{BB962C8B-B14F-4D97-AF65-F5344CB8AC3E}">
        <p14:creationId xmlns:p14="http://schemas.microsoft.com/office/powerpoint/2010/main" val="11984229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050" kern="1200">
        <a:solidFill>
          <a:schemeClr val="tx1"/>
        </a:solidFill>
        <a:latin typeface="+mn-lt"/>
        <a:ea typeface="+mn-ea"/>
        <a:cs typeface="+mn-cs"/>
      </a:defRPr>
    </a:lvl1pPr>
    <a:lvl2pPr marL="457200" algn="l" defTabSz="914400" rtl="0" eaLnBrk="1" latinLnBrk="0" hangingPunct="1">
      <a:defRPr kumimoji="1" sz="1050" kern="1200">
        <a:solidFill>
          <a:schemeClr val="tx1"/>
        </a:solidFill>
        <a:latin typeface="+mn-lt"/>
        <a:ea typeface="+mn-ea"/>
        <a:cs typeface="+mn-cs"/>
      </a:defRPr>
    </a:lvl2pPr>
    <a:lvl3pPr marL="914400" algn="l" defTabSz="914400" rtl="0" eaLnBrk="1" latinLnBrk="0" hangingPunct="1">
      <a:defRPr kumimoji="1" sz="1050" kern="1200">
        <a:solidFill>
          <a:schemeClr val="tx1"/>
        </a:solidFill>
        <a:latin typeface="+mn-lt"/>
        <a:ea typeface="+mn-ea"/>
        <a:cs typeface="+mn-cs"/>
      </a:defRPr>
    </a:lvl3pPr>
    <a:lvl4pPr marL="1371600" algn="l" defTabSz="914400" rtl="0" eaLnBrk="1" latinLnBrk="0" hangingPunct="1">
      <a:defRPr kumimoji="1" sz="1050" kern="1200">
        <a:solidFill>
          <a:schemeClr val="tx1"/>
        </a:solidFill>
        <a:latin typeface="+mn-lt"/>
        <a:ea typeface="+mn-ea"/>
        <a:cs typeface="+mn-cs"/>
      </a:defRPr>
    </a:lvl4pPr>
    <a:lvl5pPr marL="1828800" algn="l" defTabSz="914400" rtl="0" eaLnBrk="1" latinLnBrk="0" hangingPunct="1">
      <a:defRPr kumimoji="1" sz="105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39700" y="796925"/>
            <a:ext cx="6680200" cy="3757613"/>
          </a:xfrm>
        </p:spPr>
      </p:sp>
      <p:sp>
        <p:nvSpPr>
          <p:cNvPr id="3" name="ノート プレースホルダ 2"/>
          <p:cNvSpPr>
            <a:spLocks noGrp="1"/>
          </p:cNvSpPr>
          <p:nvPr>
            <p:ph type="body" idx="1"/>
          </p:nvPr>
        </p:nvSpPr>
        <p:spPr>
          <a:xfrm>
            <a:off x="688817" y="4792953"/>
            <a:ext cx="5510530" cy="4509850"/>
          </a:xfrm>
        </p:spPr>
        <p:txBody>
          <a:bodyPr>
            <a:noAutofit/>
          </a:bodyPr>
          <a:lstStyle/>
          <a:p>
            <a:r>
              <a:rPr lang="ja-JP" altLang="en-US" sz="1200" dirty="0">
                <a:latin typeface="+mn-ea"/>
              </a:rPr>
              <a:t>地区職業奉仕委員会の武枝です。本日は職業奉仕のテーマで話しさせていただきます。</a:t>
            </a:r>
            <a:endParaRPr lang="en-US" altLang="ja-JP" sz="1200" dirty="0">
              <a:latin typeface="+mn-ea"/>
            </a:endParaRPr>
          </a:p>
          <a:p>
            <a:r>
              <a:rPr lang="ja-JP" altLang="en-US" sz="1200" dirty="0">
                <a:latin typeface="+mn-ea"/>
              </a:rPr>
              <a:t>職業奉仕は難しいとよく言われます。この短い時間で理解していただけるか不安ですがよろしくお願いします。</a:t>
            </a:r>
            <a:endParaRPr lang="en-US" altLang="ja-JP" sz="1200" dirty="0">
              <a:latin typeface="+mn-ea"/>
            </a:endParaRPr>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1</a:t>
            </a:fld>
            <a:endParaRPr kumimoji="1" lang="ja-JP" altLang="en-US"/>
          </a:p>
        </p:txBody>
      </p:sp>
    </p:spTree>
    <p:extLst>
      <p:ext uri="{BB962C8B-B14F-4D97-AF65-F5344CB8AC3E}">
        <p14:creationId xmlns:p14="http://schemas.microsoft.com/office/powerpoint/2010/main" val="3682663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en-US" altLang="ja-JP" sz="1200" dirty="0"/>
              <a:t>1989</a:t>
            </a:r>
            <a:r>
              <a:rPr lang="ja-JP" altLang="en-US" sz="1200" dirty="0"/>
              <a:t>年に採択された職業宣言です。</a:t>
            </a:r>
            <a:endParaRPr lang="en-US" altLang="ja-JP" sz="1200" dirty="0"/>
          </a:p>
          <a:p>
            <a:r>
              <a:rPr lang="ja-JP" altLang="en-US" sz="1200" dirty="0"/>
              <a:t>職業宣言のベースは</a:t>
            </a:r>
            <a:r>
              <a:rPr lang="en-US" altLang="ja-JP" sz="1200" dirty="0"/>
              <a:t>1915</a:t>
            </a:r>
            <a:r>
              <a:rPr lang="ja-JP" altLang="en-US" sz="1200" dirty="0"/>
              <a:t>年の倫理訓では、</a:t>
            </a:r>
            <a:endParaRPr lang="en-US" altLang="ja-JP" sz="1200" dirty="0"/>
          </a:p>
          <a:p>
            <a:r>
              <a:rPr lang="ja-JP" altLang="en-US" sz="1200" dirty="0"/>
              <a:t>黄金律　　（自分のしてほしい事を他のひとにもせよ）　　が入っていましたが、これでは、</a:t>
            </a:r>
            <a:endParaRPr lang="en-US" altLang="ja-JP" sz="1200" dirty="0"/>
          </a:p>
          <a:p>
            <a:r>
              <a:rPr lang="ja-JP" altLang="en-US" sz="1200" dirty="0"/>
              <a:t>宗教色が有るというので１９５１年に全て消されたが１９８９年に職業宣言として復活した。</a:t>
            </a:r>
            <a:endParaRPr lang="en-US" altLang="ja-JP" sz="1200" dirty="0"/>
          </a:p>
          <a:p>
            <a:r>
              <a:rPr lang="ja-JP" altLang="en-US" sz="1200" dirty="0"/>
              <a:t>サービスの考え方と表裏一体のもので、</a:t>
            </a:r>
            <a:endParaRPr lang="en-US" altLang="ja-JP" sz="1200" dirty="0"/>
          </a:p>
          <a:p>
            <a:r>
              <a:rPr lang="ja-JP" altLang="en-US" sz="1200" dirty="0"/>
              <a:t>手続要覧、ロータリ百科事典に乗っています。</a:t>
            </a:r>
            <a:endParaRPr lang="en-US" altLang="ja-JP" sz="1200" dirty="0"/>
          </a:p>
          <a:p>
            <a:endParaRPr lang="en-US" altLang="ja-JP" sz="1200" dirty="0"/>
          </a:p>
          <a:p>
            <a:r>
              <a:rPr lang="en-US" altLang="ja-JP" sz="1200" dirty="0"/>
              <a:t>1</a:t>
            </a:r>
            <a:r>
              <a:rPr lang="ja-JP" altLang="en-US" sz="1200" dirty="0"/>
              <a:t>）職業はサービスの一つの機会なりと心に</a:t>
            </a:r>
            <a:r>
              <a:rPr lang="ja-JP" altLang="en-US" sz="1200" dirty="0" err="1"/>
              <a:t>銘せよ</a:t>
            </a:r>
            <a:endParaRPr lang="en-US" altLang="ja-JP" sz="1200" dirty="0"/>
          </a:p>
          <a:p>
            <a:r>
              <a:rPr lang="ja-JP" altLang="en-US" sz="1200" dirty="0"/>
              <a:t>以下６項目からなります。</a:t>
            </a:r>
            <a:endParaRPr lang="en-US" altLang="ja-JP" sz="1200" dirty="0"/>
          </a:p>
          <a:p>
            <a:endParaRPr lang="en-US" altLang="ja-JP" sz="1200" dirty="0"/>
          </a:p>
          <a:p>
            <a:endParaRPr lang="ja-JP" altLang="en-US" sz="1200" dirty="0"/>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10</a:t>
            </a:fld>
            <a:endParaRPr kumimoji="1" lang="ja-JP" altLang="en-US"/>
          </a:p>
        </p:txBody>
      </p:sp>
    </p:spTree>
    <p:extLst>
      <p:ext uri="{BB962C8B-B14F-4D97-AF65-F5344CB8AC3E}">
        <p14:creationId xmlns:p14="http://schemas.microsoft.com/office/powerpoint/2010/main" val="4268023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latin typeface="+mn-ea"/>
              </a:rPr>
              <a:t>ここでもう一度述べます。</a:t>
            </a:r>
            <a:endParaRPr lang="en-US" altLang="ja-JP" sz="1200" dirty="0">
              <a:latin typeface="+mn-ea"/>
            </a:endParaRPr>
          </a:p>
          <a:p>
            <a:r>
              <a:rPr lang="ja-JP" altLang="en-US" sz="1200" dirty="0">
                <a:latin typeface="+mn-ea"/>
              </a:rPr>
              <a:t>ロータリーの目的を、意外と勘違いしている人が多いかもしれません。</a:t>
            </a:r>
            <a:endParaRPr lang="en-US" altLang="ja-JP" sz="1200" dirty="0">
              <a:latin typeface="+mn-ea"/>
            </a:endParaRPr>
          </a:p>
          <a:p>
            <a:r>
              <a:rPr lang="ja-JP" altLang="en-US" sz="1200" dirty="0">
                <a:latin typeface="+mn-ea"/>
              </a:rPr>
              <a:t>事業を基礎にしてサービスや奉仕をすると思っている</a:t>
            </a:r>
            <a:endParaRPr lang="en-US" altLang="ja-JP" sz="1200" dirty="0">
              <a:latin typeface="+mn-ea"/>
            </a:endParaRPr>
          </a:p>
          <a:p>
            <a:r>
              <a:rPr lang="ja-JP" altLang="en-US" sz="1200" dirty="0">
                <a:latin typeface="+mn-ea"/>
              </a:rPr>
              <a:t>自分の事業のスキルやノウハウを使う、又事業の資金を使って世のため人のために奉仕をしようと思っている人が多いと思われますが、</a:t>
            </a:r>
            <a:endParaRPr lang="en-US" altLang="ja-JP" sz="1200" dirty="0">
              <a:latin typeface="+mn-ea"/>
            </a:endParaRPr>
          </a:p>
          <a:p>
            <a:r>
              <a:rPr lang="ja-JP" altLang="en-US" sz="1200" dirty="0">
                <a:latin typeface="+mn-ea"/>
              </a:rPr>
              <a:t>そのことは立派なことですが、ロータリーの目的は、</a:t>
            </a:r>
            <a:r>
              <a:rPr lang="ja-JP" altLang="en-US" sz="1200" dirty="0">
                <a:solidFill>
                  <a:srgbClr val="FF0000"/>
                </a:solidFill>
                <a:latin typeface="+mn-ea"/>
              </a:rPr>
              <a:t>事業の基礎にサービスの考え方を持っていく</a:t>
            </a:r>
            <a:r>
              <a:rPr lang="ja-JP" altLang="en-US" sz="1200" dirty="0">
                <a:latin typeface="+mn-ea"/>
              </a:rPr>
              <a:t>こと。</a:t>
            </a:r>
            <a:endParaRPr lang="en-US" altLang="ja-JP" sz="1200" dirty="0">
              <a:latin typeface="+mn-ea"/>
            </a:endParaRPr>
          </a:p>
          <a:p>
            <a:r>
              <a:rPr lang="ja-JP" altLang="en-US" sz="1200" dirty="0">
                <a:latin typeface="+mn-ea"/>
              </a:rPr>
              <a:t>と書いてあります。</a:t>
            </a:r>
            <a:endParaRPr lang="en-US" altLang="ja-JP" sz="1200" dirty="0">
              <a:latin typeface="+mn-ea"/>
            </a:endParaRPr>
          </a:p>
          <a:p>
            <a:endParaRPr lang="en-US" altLang="ja-JP" sz="1200" dirty="0">
              <a:latin typeface="+mn-ea"/>
            </a:endParaRPr>
          </a:p>
          <a:p>
            <a:r>
              <a:rPr lang="ja-JP" altLang="en-US" sz="1200" dirty="0">
                <a:latin typeface="+mn-ea"/>
              </a:rPr>
              <a:t>✕若いからロータリーに入るのは無理だ</a:t>
            </a:r>
            <a:endParaRPr lang="en-US" altLang="ja-JP" sz="1200" dirty="0">
              <a:latin typeface="+mn-ea"/>
            </a:endParaRPr>
          </a:p>
          <a:p>
            <a:r>
              <a:rPr lang="en-US" altLang="ja-JP" sz="1200" dirty="0">
                <a:latin typeface="+mn-ea"/>
              </a:rPr>
              <a:t>×</a:t>
            </a:r>
            <a:r>
              <a:rPr lang="ja-JP" altLang="en-US" sz="1200" dirty="0">
                <a:latin typeface="+mn-ea"/>
              </a:rPr>
              <a:t>あの会社の大きさではロータリー活動についていけない等ではなく</a:t>
            </a:r>
            <a:endParaRPr lang="en-US" altLang="ja-JP" sz="1200" dirty="0">
              <a:latin typeface="+mn-ea"/>
            </a:endParaRPr>
          </a:p>
          <a:p>
            <a:r>
              <a:rPr lang="ja-JP" altLang="en-US" sz="1200" dirty="0">
                <a:latin typeface="+mn-ea"/>
              </a:rPr>
              <a:t>〇若い人、これから始める人にサービスの考え方を知ってもらって、大いに儲けて貰って</a:t>
            </a:r>
            <a:endParaRPr lang="en-US" altLang="ja-JP" sz="1200" dirty="0">
              <a:latin typeface="+mn-ea"/>
            </a:endParaRPr>
          </a:p>
          <a:p>
            <a:r>
              <a:rPr lang="ja-JP" altLang="en-US" sz="1200" dirty="0">
                <a:latin typeface="+mn-ea"/>
              </a:rPr>
              <a:t>世のため人のためになることをして、人脈も広げて大きな活動をするように、ロータリーに入ってもらうべきです。</a:t>
            </a:r>
            <a:endParaRPr lang="en-US" altLang="ja-JP" sz="1200" dirty="0">
              <a:latin typeface="+mn-ea"/>
            </a:endParaRPr>
          </a:p>
          <a:p>
            <a:r>
              <a:rPr lang="ja-JP" altLang="en-US" sz="1200" dirty="0">
                <a:latin typeface="+mn-ea"/>
              </a:rPr>
              <a:t>若い人、女性、非職業人、いろんな人に入ってもらうべきです。</a:t>
            </a:r>
            <a:endParaRPr lang="en-US" altLang="ja-JP" sz="1200" dirty="0">
              <a:latin typeface="+mn-ea"/>
            </a:endParaRPr>
          </a:p>
          <a:p>
            <a:r>
              <a:rPr lang="ja-JP" altLang="en-US" sz="1200" dirty="0">
                <a:latin typeface="+mn-ea"/>
              </a:rPr>
              <a:t>ただ</a:t>
            </a:r>
            <a:r>
              <a:rPr lang="en-US" altLang="ja-JP" sz="1200" dirty="0">
                <a:latin typeface="+mn-ea"/>
              </a:rPr>
              <a:t>RI</a:t>
            </a:r>
            <a:r>
              <a:rPr lang="ja-JP" altLang="en-US" sz="1200" dirty="0">
                <a:latin typeface="+mn-ea"/>
              </a:rPr>
              <a:t>は社会奉仕国際奉仕に力を入れていますので、大いに行ってくださいそちらは本当に奉仕です。</a:t>
            </a:r>
            <a:endParaRPr lang="en-US" altLang="ja-JP" sz="1200" dirty="0">
              <a:latin typeface="+mn-ea"/>
            </a:endParaRPr>
          </a:p>
          <a:p>
            <a:r>
              <a:rPr lang="ja-JP" altLang="en-US" sz="1200" dirty="0">
                <a:latin typeface="+mn-ea"/>
              </a:rPr>
              <a:t>勿論、職業を通じて奉仕を行うことも、大変良いことだと思います。</a:t>
            </a:r>
            <a:endParaRPr lang="en-US" altLang="ja-JP" sz="1200" dirty="0">
              <a:latin typeface="+mn-ea"/>
            </a:endParaRPr>
          </a:p>
          <a:p>
            <a:endParaRPr lang="ja-JP" altLang="en-US" sz="1200" dirty="0">
              <a:latin typeface="+mn-ea"/>
            </a:endParaRPr>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11</a:t>
            </a:fld>
            <a:endParaRPr kumimoji="1" lang="ja-JP" altLang="en-US"/>
          </a:p>
        </p:txBody>
      </p:sp>
    </p:spTree>
    <p:extLst>
      <p:ext uri="{BB962C8B-B14F-4D97-AF65-F5344CB8AC3E}">
        <p14:creationId xmlns:p14="http://schemas.microsoft.com/office/powerpoint/2010/main" val="2707234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3188" y="750888"/>
            <a:ext cx="6681787" cy="3759200"/>
          </a:xfrm>
        </p:spPr>
      </p:sp>
      <p:sp>
        <p:nvSpPr>
          <p:cNvPr id="3" name="ノート プレースホルダー 2"/>
          <p:cNvSpPr>
            <a:spLocks noGrp="1"/>
          </p:cNvSpPr>
          <p:nvPr>
            <p:ph type="body" idx="1"/>
          </p:nvPr>
        </p:nvSpPr>
        <p:spPr/>
        <p:txBody>
          <a:bodyPr>
            <a:noAutofit/>
          </a:bodyPr>
          <a:lstStyle/>
          <a:p>
            <a:r>
              <a:rPr lang="ja-JP" altLang="en-US" sz="1200" dirty="0"/>
              <a:t>ここでもう一度職業奉仕（ボケイショナルサービス）の考え方を示します。</a:t>
            </a:r>
            <a:endParaRPr lang="en-US" altLang="ja-JP" sz="1200" dirty="0"/>
          </a:p>
          <a:p>
            <a:r>
              <a:rPr lang="ja-JP" altLang="en-US" sz="1200" dirty="0"/>
              <a:t>ロータリーはサービスを志向しています。</a:t>
            </a:r>
            <a:endParaRPr lang="en-US" altLang="ja-JP" sz="1200" dirty="0"/>
          </a:p>
          <a:p>
            <a:r>
              <a:rPr lang="ja-JP" altLang="en-US" sz="1200" dirty="0"/>
              <a:t>サービスとは貴方の望むことをしよう。つまり顧客第一ですから大いに喜ばれ、感謝されます。</a:t>
            </a:r>
            <a:endParaRPr lang="en-US" altLang="ja-JP" sz="1200" dirty="0"/>
          </a:p>
          <a:p>
            <a:r>
              <a:rPr lang="ja-JP" altLang="en-US" sz="1200" dirty="0"/>
              <a:t>お客様だけでなく家族、社員、取引先、みんなの、望みを叶えましょう。</a:t>
            </a:r>
            <a:endParaRPr lang="en-US" altLang="ja-JP" sz="1200" dirty="0"/>
          </a:p>
          <a:p>
            <a:endParaRPr lang="en-US" altLang="ja-JP" sz="1200" dirty="0"/>
          </a:p>
          <a:p>
            <a:r>
              <a:rPr lang="ja-JP" altLang="en-US" sz="1200" dirty="0"/>
              <a:t>よく「ロータリにノーは無い」と言われます。サービス志向だからです。</a:t>
            </a:r>
            <a:endParaRPr lang="en-US" altLang="ja-JP" sz="1200" dirty="0"/>
          </a:p>
          <a:p>
            <a:r>
              <a:rPr lang="ja-JP" altLang="en-US" sz="1200" dirty="0"/>
              <a:t>無償のサービス、奉仕大いに期待しています。</a:t>
            </a:r>
            <a:endParaRPr lang="en-US" altLang="ja-JP" sz="1200" dirty="0"/>
          </a:p>
          <a:p>
            <a:endParaRPr lang="ja-JP" altLang="en-US" sz="1200" dirty="0"/>
          </a:p>
        </p:txBody>
      </p:sp>
      <p:sp>
        <p:nvSpPr>
          <p:cNvPr id="4" name="スライド番号プレースホルダー 3"/>
          <p:cNvSpPr>
            <a:spLocks noGrp="1"/>
          </p:cNvSpPr>
          <p:nvPr>
            <p:ph type="sldNum" sz="quarter" idx="10"/>
          </p:nvPr>
        </p:nvSpPr>
        <p:spPr/>
        <p:txBody>
          <a:bodyPr/>
          <a:lstStyle/>
          <a:p>
            <a:fld id="{DCDC9028-75CF-4F99-A07B-965BA20657C6}" type="slidenum">
              <a:rPr kumimoji="1" lang="ja-JP" altLang="en-US" smtClean="0"/>
              <a:pPr/>
              <a:t>12</a:t>
            </a:fld>
            <a:endParaRPr kumimoji="1" lang="ja-JP" altLang="en-US"/>
          </a:p>
        </p:txBody>
      </p:sp>
    </p:spTree>
    <p:extLst>
      <p:ext uri="{BB962C8B-B14F-4D97-AF65-F5344CB8AC3E}">
        <p14:creationId xmlns:p14="http://schemas.microsoft.com/office/powerpoint/2010/main" val="395753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t>以上いろいろ述べましたが、</a:t>
            </a:r>
            <a:endParaRPr lang="en-US" altLang="ja-JP" sz="1200" dirty="0"/>
          </a:p>
          <a:p>
            <a:r>
              <a:rPr lang="ja-JP" altLang="en-US" sz="1200" dirty="0"/>
              <a:t>ロータリーは道の概念です。</a:t>
            </a:r>
            <a:endParaRPr lang="en-US" altLang="ja-JP" sz="1200" dirty="0"/>
          </a:p>
          <a:p>
            <a:r>
              <a:rPr lang="ja-JP" altLang="en-US" sz="1200" dirty="0"/>
              <a:t>武道茶道柔道などで、教義や法律などなく、自分なりに解釈して自分の考え方、方法で大いに進めてください。</a:t>
            </a:r>
            <a:endParaRPr lang="en-US" altLang="ja-JP" sz="1200" dirty="0"/>
          </a:p>
          <a:p>
            <a:r>
              <a:rPr lang="ja-JP" altLang="en-US" sz="1200" dirty="0"/>
              <a:t>ご清聴ありがとうございました。</a:t>
            </a:r>
            <a:endParaRPr lang="en-US" altLang="ja-JP" sz="1200" dirty="0"/>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13</a:t>
            </a:fld>
            <a:endParaRPr kumimoji="1" lang="ja-JP" altLang="en-US"/>
          </a:p>
        </p:txBody>
      </p:sp>
    </p:spTree>
    <p:extLst>
      <p:ext uri="{BB962C8B-B14F-4D97-AF65-F5344CB8AC3E}">
        <p14:creationId xmlns:p14="http://schemas.microsoft.com/office/powerpoint/2010/main" val="824890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39700" y="796925"/>
            <a:ext cx="6680200" cy="3757613"/>
          </a:xfrm>
        </p:spPr>
      </p:sp>
      <p:sp>
        <p:nvSpPr>
          <p:cNvPr id="3" name="ノート プレースホルダ 2"/>
          <p:cNvSpPr>
            <a:spLocks noGrp="1"/>
          </p:cNvSpPr>
          <p:nvPr>
            <p:ph type="body" idx="1"/>
          </p:nvPr>
        </p:nvSpPr>
        <p:spPr>
          <a:xfrm>
            <a:off x="688817" y="4792953"/>
            <a:ext cx="5510530" cy="4509850"/>
          </a:xfrm>
        </p:spPr>
        <p:txBody>
          <a:bodyPr>
            <a:noAutofit/>
          </a:bodyPr>
          <a:lstStyle/>
          <a:p>
            <a:r>
              <a:rPr lang="ja-JP" altLang="en-US" sz="1200" dirty="0">
                <a:latin typeface="+mn-ea"/>
              </a:rPr>
              <a:t>ロ職業奉仕の理解のためには、</a:t>
            </a:r>
            <a:endParaRPr lang="en-US" altLang="ja-JP" sz="1200" dirty="0">
              <a:latin typeface="+mn-ea"/>
            </a:endParaRPr>
          </a:p>
          <a:p>
            <a:r>
              <a:rPr lang="ja-JP" altLang="en-US" sz="1200" dirty="0">
                <a:latin typeface="+mn-ea"/>
              </a:rPr>
              <a:t>ロータリーの目的、</a:t>
            </a:r>
            <a:endParaRPr lang="en-US" altLang="ja-JP" sz="1200" dirty="0">
              <a:latin typeface="+mn-ea"/>
            </a:endParaRPr>
          </a:p>
          <a:p>
            <a:r>
              <a:rPr lang="en-US" altLang="ja-JP" sz="1200" dirty="0">
                <a:latin typeface="+mn-ea"/>
              </a:rPr>
              <a:t>2</a:t>
            </a:r>
            <a:r>
              <a:rPr lang="ja-JP" altLang="en-US" sz="1200" dirty="0" err="1">
                <a:latin typeface="+mn-ea"/>
              </a:rPr>
              <a:t>つの</a:t>
            </a:r>
            <a:r>
              <a:rPr lang="ja-JP" altLang="en-US" sz="1200" dirty="0">
                <a:latin typeface="+mn-ea"/>
              </a:rPr>
              <a:t>標語、職業宣言、</a:t>
            </a:r>
            <a:endParaRPr lang="en-US" altLang="ja-JP" sz="1200" dirty="0">
              <a:latin typeface="+mn-ea"/>
            </a:endParaRPr>
          </a:p>
          <a:p>
            <a:r>
              <a:rPr lang="ja-JP" altLang="en-US" sz="1200" dirty="0">
                <a:latin typeface="+mn-ea"/>
              </a:rPr>
              <a:t>決議事項</a:t>
            </a:r>
            <a:r>
              <a:rPr lang="en-US" altLang="ja-JP" sz="1200" dirty="0">
                <a:latin typeface="+mn-ea"/>
              </a:rPr>
              <a:t>3-34</a:t>
            </a:r>
            <a:r>
              <a:rPr lang="ja-JP" altLang="en-US" sz="1200" dirty="0" err="1">
                <a:latin typeface="+mn-ea"/>
              </a:rPr>
              <a:t>、</a:t>
            </a:r>
            <a:endParaRPr lang="en-US" altLang="ja-JP" sz="1200" dirty="0">
              <a:latin typeface="+mn-ea"/>
            </a:endParaRPr>
          </a:p>
          <a:p>
            <a:r>
              <a:rPr lang="ja-JP" altLang="en-US" sz="1200" dirty="0">
                <a:latin typeface="+mn-ea"/>
              </a:rPr>
              <a:t>四つのテスト、が大きなベースになっています。</a:t>
            </a:r>
            <a:endParaRPr lang="en-US" altLang="ja-JP" sz="1200" dirty="0">
              <a:latin typeface="+mn-ea"/>
            </a:endParaRPr>
          </a:p>
          <a:p>
            <a:r>
              <a:rPr lang="ja-JP" altLang="en-US" sz="1200" dirty="0">
                <a:latin typeface="+mn-ea"/>
              </a:rPr>
              <a:t>ロータリーは百年以上の歴史があり、研究者、実践者が、百家争鳴です。</a:t>
            </a:r>
            <a:endParaRPr lang="en-US" altLang="ja-JP" sz="1200" dirty="0">
              <a:latin typeface="+mn-ea"/>
            </a:endParaRPr>
          </a:p>
          <a:p>
            <a:r>
              <a:rPr lang="ja-JP" altLang="en-US" sz="1200" dirty="0">
                <a:latin typeface="+mn-ea"/>
              </a:rPr>
              <a:t>多くの人の意見を分類してみると。　</a:t>
            </a:r>
            <a:endParaRPr lang="en-US" altLang="ja-JP" sz="1200" dirty="0">
              <a:latin typeface="+mn-ea"/>
            </a:endParaRPr>
          </a:p>
          <a:p>
            <a:r>
              <a:rPr lang="ja-JP" altLang="en-US" sz="1200" dirty="0">
                <a:latin typeface="+mn-ea"/>
              </a:rPr>
              <a:t>ロータリーは、奉仕団体だ。職業倫理追求と実践だ。人作りだ。思いやりの心で他人に尽くす。</a:t>
            </a:r>
            <a:endParaRPr lang="en-US" altLang="ja-JP" sz="1200" dirty="0">
              <a:latin typeface="+mn-ea"/>
            </a:endParaRPr>
          </a:p>
          <a:p>
            <a:r>
              <a:rPr lang="ja-JP" altLang="en-US" sz="1200" dirty="0">
                <a:latin typeface="+mn-ea"/>
              </a:rPr>
              <a:t>職場見学出前授業が重要との意見や、自分の職業スキルを使ってする奉仕活動だ。あるいは、</a:t>
            </a:r>
            <a:endParaRPr lang="en-US" altLang="ja-JP" sz="1200" dirty="0">
              <a:latin typeface="+mn-ea"/>
            </a:endParaRPr>
          </a:p>
          <a:p>
            <a:r>
              <a:rPr lang="ja-JP" altLang="en-US" sz="1200" dirty="0">
                <a:latin typeface="+mn-ea"/>
              </a:rPr>
              <a:t>仕事を続けているだけで職業奉仕活動だ。等の意見があります。　　これを整理したいと思います。</a:t>
            </a:r>
            <a:endParaRPr lang="en-US" altLang="ja-JP" sz="1200" dirty="0">
              <a:latin typeface="+mn-ea"/>
            </a:endParaRPr>
          </a:p>
          <a:p>
            <a:r>
              <a:rPr lang="ja-JP" altLang="en-US" sz="1200" dirty="0" err="1">
                <a:latin typeface="+mn-ea"/>
              </a:rPr>
              <a:t>ー</a:t>
            </a:r>
            <a:r>
              <a:rPr lang="ja-JP" altLang="en-US" sz="1200" dirty="0">
                <a:latin typeface="+mn-ea"/>
              </a:rPr>
              <a:t>タリーは百年以上の歴史があり、研究者、実践者が、百家争鳴です。</a:t>
            </a:r>
            <a:endParaRPr lang="en-US" altLang="ja-JP" sz="1200" dirty="0">
              <a:latin typeface="+mn-ea"/>
            </a:endParaRPr>
          </a:p>
          <a:p>
            <a:r>
              <a:rPr lang="ja-JP" altLang="en-US" sz="1200" dirty="0">
                <a:latin typeface="+mn-ea"/>
              </a:rPr>
              <a:t>多くの人の意見を分類してみると。　</a:t>
            </a:r>
            <a:endParaRPr lang="en-US" altLang="ja-JP" sz="1200" dirty="0">
              <a:latin typeface="+mn-ea"/>
            </a:endParaRPr>
          </a:p>
          <a:p>
            <a:r>
              <a:rPr lang="ja-JP" altLang="en-US" sz="1200" dirty="0">
                <a:latin typeface="+mn-ea"/>
              </a:rPr>
              <a:t>ロータリーは、奉仕団体だ。職業倫理追求と実践だ。人作りだ。思いやりの心で他人に尽くす。</a:t>
            </a:r>
            <a:endParaRPr lang="en-US" altLang="ja-JP" sz="1200" dirty="0">
              <a:latin typeface="+mn-ea"/>
            </a:endParaRPr>
          </a:p>
          <a:p>
            <a:r>
              <a:rPr lang="ja-JP" altLang="en-US" sz="1200" dirty="0">
                <a:latin typeface="+mn-ea"/>
              </a:rPr>
              <a:t>職場見学出前授業が重要との意見や、自分の職業スキルを使ってする奉仕活動だ。あるいは、</a:t>
            </a:r>
            <a:endParaRPr lang="en-US" altLang="ja-JP" sz="1200" dirty="0">
              <a:latin typeface="+mn-ea"/>
            </a:endParaRPr>
          </a:p>
          <a:p>
            <a:r>
              <a:rPr lang="ja-JP" altLang="en-US" sz="1200" dirty="0">
                <a:latin typeface="+mn-ea"/>
              </a:rPr>
              <a:t>仕事を続けているだけで職業奉仕活動だ。等の意見があります。　　これを整理したいと思います。</a:t>
            </a:r>
            <a:endParaRPr lang="en-US" altLang="ja-JP" sz="1200" dirty="0">
              <a:latin typeface="+mn-ea"/>
            </a:endParaRPr>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2</a:t>
            </a:fld>
            <a:endParaRPr kumimoji="1" lang="ja-JP" altLang="en-US"/>
          </a:p>
        </p:txBody>
      </p:sp>
    </p:spTree>
    <p:extLst>
      <p:ext uri="{BB962C8B-B14F-4D97-AF65-F5344CB8AC3E}">
        <p14:creationId xmlns:p14="http://schemas.microsoft.com/office/powerpoint/2010/main" val="1531393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t>日本語では職業奉仕　西洋ではボケーショナル　サービスといいます。</a:t>
            </a:r>
            <a:endParaRPr lang="en-US" altLang="ja-JP" sz="1200" dirty="0"/>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3</a:t>
            </a:fld>
            <a:endParaRPr kumimoji="1" lang="ja-JP" altLang="en-US"/>
          </a:p>
        </p:txBody>
      </p:sp>
    </p:spTree>
    <p:extLst>
      <p:ext uri="{BB962C8B-B14F-4D97-AF65-F5344CB8AC3E}">
        <p14:creationId xmlns:p14="http://schemas.microsoft.com/office/powerpoint/2010/main" val="1463147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050" dirty="0"/>
              <a:t>職業奉仕の言葉を分けて考えてみます。</a:t>
            </a:r>
            <a:endParaRPr lang="en-US" altLang="ja-JP" sz="1050" dirty="0"/>
          </a:p>
          <a:p>
            <a:r>
              <a:rPr lang="ja-JP" altLang="en-US" sz="1050" dirty="0"/>
              <a:t>職業とは、何か事業をして儲けることですし</a:t>
            </a:r>
            <a:endParaRPr lang="en-US" altLang="ja-JP" sz="1050" dirty="0"/>
          </a:p>
          <a:p>
            <a:endParaRPr kumimoji="1" lang="ja-JP" altLang="en-US" dirty="0"/>
          </a:p>
          <a:p>
            <a:r>
              <a:rPr lang="ja-JP" altLang="en-US" sz="1050" dirty="0"/>
              <a:t>奉仕には儲けるという概念はないと思います。</a:t>
            </a:r>
            <a:endParaRPr lang="en-US" altLang="ja-JP" sz="1050" dirty="0"/>
          </a:p>
          <a:p>
            <a:endParaRPr lang="en-US" altLang="ja-JP" sz="1050" dirty="0"/>
          </a:p>
          <a:p>
            <a:r>
              <a:rPr lang="ja-JP" altLang="en-US" sz="1050" dirty="0"/>
              <a:t>このように、分けて考えると意味不明になります。</a:t>
            </a:r>
            <a:endParaRPr lang="en-US" altLang="ja-JP" sz="1050" dirty="0"/>
          </a:p>
          <a:p>
            <a:r>
              <a:rPr lang="ja-JP" altLang="en-US" sz="1050" dirty="0"/>
              <a:t>これが、むつかしい　分かりにくいと言われる所以です米山梅吉さんは初めは奉仕と訳しましたが後はサービスで通しました。</a:t>
            </a:r>
            <a:endParaRPr lang="en-US" altLang="ja-JP" sz="1050" dirty="0"/>
          </a:p>
          <a:p>
            <a:pPr defTabSz="924458">
              <a:defRPr/>
            </a:pPr>
            <a:r>
              <a:rPr lang="ja-JP" altLang="en-US" sz="1050" dirty="0"/>
              <a:t>ボケーショナルを、職業、仕事、天職と思っていいが、</a:t>
            </a:r>
            <a:endParaRPr lang="en-US" altLang="ja-JP" sz="1050" dirty="0"/>
          </a:p>
          <a:p>
            <a:pPr defTabSz="924458">
              <a:defRPr/>
            </a:pPr>
            <a:r>
              <a:rPr lang="ja-JP" altLang="en-US" sz="1050" dirty="0"/>
              <a:t>サービスをどう捉えるかが問題。</a:t>
            </a:r>
            <a:endParaRPr lang="en-US" altLang="ja-JP" sz="1050" dirty="0"/>
          </a:p>
          <a:p>
            <a:pPr defTabSz="924458">
              <a:defRPr/>
            </a:pPr>
            <a:r>
              <a:rPr lang="ja-JP" altLang="en-US" sz="1050" dirty="0"/>
              <a:t>即ち、仕事とサービスの関係です</a:t>
            </a:r>
            <a:endParaRPr lang="en-US" altLang="ja-JP" sz="1050" dirty="0"/>
          </a:p>
        </p:txBody>
      </p:sp>
      <p:sp>
        <p:nvSpPr>
          <p:cNvPr id="4" name="スライド番号プレースホルダー 3"/>
          <p:cNvSpPr>
            <a:spLocks noGrp="1"/>
          </p:cNvSpPr>
          <p:nvPr>
            <p:ph type="sldNum" sz="quarter" idx="10"/>
          </p:nvPr>
        </p:nvSpPr>
        <p:spPr/>
        <p:txBody>
          <a:bodyPr/>
          <a:lstStyle/>
          <a:p>
            <a:fld id="{DCDC9028-75CF-4F99-A07B-965BA20657C6}" type="slidenum">
              <a:rPr kumimoji="1" lang="ja-JP" altLang="en-US" smtClean="0"/>
              <a:pPr/>
              <a:t>4</a:t>
            </a:fld>
            <a:endParaRPr kumimoji="1" lang="ja-JP" altLang="en-US"/>
          </a:p>
        </p:txBody>
      </p:sp>
    </p:spTree>
    <p:extLst>
      <p:ext uri="{BB962C8B-B14F-4D97-AF65-F5344CB8AC3E}">
        <p14:creationId xmlns:p14="http://schemas.microsoft.com/office/powerpoint/2010/main" val="3847171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t>ロータリーの目的を考えてみます。</a:t>
            </a:r>
            <a:endParaRPr lang="en-US" altLang="ja-JP" sz="1200" dirty="0"/>
          </a:p>
          <a:p>
            <a:r>
              <a:rPr lang="ja-JP" altLang="en-US" sz="1200" dirty="0"/>
              <a:t>「ロータリーの友」の表紙を開けたところに、「ロータリーとは」、と「ロータリの目的」「四つのテスト」が毎回出ています</a:t>
            </a:r>
            <a:endParaRPr lang="en-US" altLang="ja-JP" sz="1200" dirty="0"/>
          </a:p>
          <a:p>
            <a:r>
              <a:rPr lang="ja-JP" altLang="en-US" sz="1200" dirty="0"/>
              <a:t>そこには、詳しく</a:t>
            </a:r>
            <a:endParaRPr lang="en-US" altLang="ja-JP" sz="1200" dirty="0"/>
          </a:p>
          <a:p>
            <a:r>
              <a:rPr lang="ja-JP" altLang="en-US" sz="1200" dirty="0"/>
              <a:t>ロータリーが何をする団体かが書いてあります。</a:t>
            </a:r>
            <a:endParaRPr lang="en-US" altLang="ja-JP" sz="1200" dirty="0"/>
          </a:p>
          <a:p>
            <a:endParaRPr lang="en-US" altLang="ja-JP" sz="1200" dirty="0"/>
          </a:p>
          <a:p>
            <a:endParaRPr lang="en-US" altLang="ja-JP" sz="1200" dirty="0"/>
          </a:p>
          <a:p>
            <a:r>
              <a:rPr lang="ja-JP" altLang="en-US" sz="1200" dirty="0" err="1"/>
              <a:t>。</a:t>
            </a:r>
            <a:endParaRPr lang="ja-JP" altLang="en-US" sz="1200" dirty="0"/>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5</a:t>
            </a:fld>
            <a:endParaRPr kumimoji="1" lang="ja-JP" altLang="en-US"/>
          </a:p>
        </p:txBody>
      </p:sp>
    </p:spTree>
    <p:extLst>
      <p:ext uri="{BB962C8B-B14F-4D97-AF65-F5344CB8AC3E}">
        <p14:creationId xmlns:p14="http://schemas.microsoft.com/office/powerpoint/2010/main" val="1757852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endParaRPr lang="en-US" altLang="ja-JP" sz="1200" dirty="0"/>
          </a:p>
          <a:p>
            <a:r>
              <a:rPr lang="ja-JP" altLang="en-US" sz="1200" dirty="0"/>
              <a:t>事業</a:t>
            </a:r>
            <a:r>
              <a:rPr lang="ja-JP" altLang="en-US" sz="1200" dirty="0">
                <a:solidFill>
                  <a:srgbClr val="FF0000"/>
                </a:solidFill>
              </a:rPr>
              <a:t>の</a:t>
            </a:r>
            <a:r>
              <a:rPr lang="ja-JP" altLang="en-US" sz="1200" dirty="0"/>
              <a:t>基礎として、イデアル　オブ　サービス（奉仕の</a:t>
            </a:r>
            <a:r>
              <a:rPr lang="ja-JP" altLang="en-US" sz="1200" dirty="0">
                <a:solidFill>
                  <a:srgbClr val="FF0000"/>
                </a:solidFill>
              </a:rPr>
              <a:t>理想</a:t>
            </a:r>
            <a:r>
              <a:rPr lang="ja-JP" altLang="en-US" sz="1200" dirty="0"/>
              <a:t>ではない）の理念を進めることです。</a:t>
            </a:r>
            <a:endParaRPr lang="en-US" altLang="ja-JP" sz="1200" dirty="0"/>
          </a:p>
          <a:p>
            <a:endParaRPr lang="en-US" altLang="ja-JP" sz="1200" dirty="0"/>
          </a:p>
          <a:p>
            <a:r>
              <a:rPr lang="ja-JP" altLang="en-US" sz="1200" dirty="0"/>
              <a:t>ロータリーの目的は、サービスの考え方を基礎にして奨励し、育み行動せよです。</a:t>
            </a:r>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6</a:t>
            </a:fld>
            <a:endParaRPr kumimoji="1" lang="ja-JP" altLang="en-US"/>
          </a:p>
        </p:txBody>
      </p:sp>
    </p:spTree>
    <p:extLst>
      <p:ext uri="{BB962C8B-B14F-4D97-AF65-F5344CB8AC3E}">
        <p14:creationId xmlns:p14="http://schemas.microsoft.com/office/powerpoint/2010/main" val="2508193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latin typeface="+mn-ea"/>
              </a:rPr>
              <a:t>ロータリーの成り立ちですが、２０世紀初頭シカゴでは悪徳と信用不安が横行し、儲けたものが勝ちという考えだ、自分は自分で守らざるを得ない状況だったといわれています。</a:t>
            </a:r>
            <a:endParaRPr lang="en-US" altLang="ja-JP" sz="1200" dirty="0">
              <a:latin typeface="+mn-ea"/>
            </a:endParaRPr>
          </a:p>
          <a:p>
            <a:r>
              <a:rPr lang="ja-JP" altLang="en-US" sz="1200" dirty="0">
                <a:latin typeface="+mn-ea"/>
              </a:rPr>
              <a:t>一神教の世界では、自分は正しい、騙された人が悪いという考えが一般的でした。そこで、</a:t>
            </a:r>
            <a:endParaRPr lang="en-US" altLang="ja-JP" sz="1200" dirty="0">
              <a:latin typeface="+mn-ea"/>
            </a:endParaRPr>
          </a:p>
          <a:p>
            <a:r>
              <a:rPr lang="ja-JP" altLang="en-US" sz="1200" dirty="0">
                <a:latin typeface="+mn-ea"/>
              </a:rPr>
              <a:t>信頼できる仲間を作って増やしたいのが、ロータリクラブのスタートです。</a:t>
            </a:r>
            <a:endParaRPr lang="en-US" altLang="ja-JP" sz="1200" dirty="0">
              <a:latin typeface="+mn-ea"/>
            </a:endParaRPr>
          </a:p>
          <a:p>
            <a:endParaRPr lang="en-US" altLang="ja-JP" sz="1200" dirty="0">
              <a:latin typeface="+mn-ea"/>
            </a:endParaRPr>
          </a:p>
          <a:p>
            <a:r>
              <a:rPr lang="ja-JP" altLang="en-US" sz="1200" dirty="0">
                <a:latin typeface="+mn-ea"/>
              </a:rPr>
              <a:t>そこへシェルドンが入ってきて公明正大に経営している会社等が大成功していることで</a:t>
            </a:r>
            <a:endParaRPr lang="en-US" altLang="ja-JP" sz="1200" dirty="0">
              <a:latin typeface="+mn-ea"/>
            </a:endParaRPr>
          </a:p>
          <a:p>
            <a:endParaRPr lang="en-US" altLang="ja-JP" sz="1200" dirty="0">
              <a:latin typeface="+mn-ea"/>
            </a:endParaRPr>
          </a:p>
          <a:p>
            <a:r>
              <a:rPr lang="ja-JP" altLang="en-US" sz="1200" dirty="0">
                <a:latin typeface="+mn-ea"/>
              </a:rPr>
              <a:t>「常に他人の立場を考えて他人のためになるようなサービスを実践しているものが成功をおさめる」と気づいた。</a:t>
            </a:r>
            <a:endParaRPr lang="en-US" altLang="ja-JP" sz="1200" dirty="0">
              <a:latin typeface="+mn-ea"/>
            </a:endParaRPr>
          </a:p>
          <a:p>
            <a:r>
              <a:rPr lang="ja-JP" altLang="en-US" sz="1200" dirty="0">
                <a:latin typeface="+mn-ea"/>
              </a:rPr>
              <a:t>コリンズもサービスの重要性に気付き、</a:t>
            </a:r>
            <a:endParaRPr lang="en-US" altLang="ja-JP" sz="1200" dirty="0">
              <a:latin typeface="+mn-ea"/>
            </a:endParaRPr>
          </a:p>
          <a:p>
            <a:r>
              <a:rPr lang="en-US" altLang="ja-JP" sz="1200" dirty="0">
                <a:latin typeface="+mn-ea"/>
              </a:rPr>
              <a:t>2</a:t>
            </a:r>
            <a:r>
              <a:rPr lang="ja-JP" altLang="en-US" sz="1200" dirty="0">
                <a:latin typeface="+mn-ea"/>
              </a:rPr>
              <a:t>つの標語が生まれました。</a:t>
            </a:r>
            <a:endParaRPr lang="en-US" altLang="ja-JP" sz="1200" dirty="0">
              <a:latin typeface="+mn-ea"/>
            </a:endParaRPr>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7</a:t>
            </a:fld>
            <a:endParaRPr kumimoji="1" lang="ja-JP" altLang="en-US"/>
          </a:p>
        </p:txBody>
      </p:sp>
    </p:spTree>
    <p:extLst>
      <p:ext uri="{BB962C8B-B14F-4D97-AF65-F5344CB8AC3E}">
        <p14:creationId xmlns:p14="http://schemas.microsoft.com/office/powerpoint/2010/main" val="1694137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t>標語は２つあります。２つはペアーとしてとらえています。</a:t>
            </a:r>
            <a:endParaRPr lang="en-US" altLang="ja-JP" sz="1200" dirty="0"/>
          </a:p>
          <a:p>
            <a:r>
              <a:rPr lang="ja-JP" altLang="en-US" sz="1200" dirty="0"/>
              <a:t>最もよくサービスする者最も多く報われる　シェルドンの言葉です。　最初の英文の主語は「</a:t>
            </a:r>
            <a:r>
              <a:rPr lang="en-US" altLang="ja-JP" sz="1200" dirty="0"/>
              <a:t>He</a:t>
            </a:r>
            <a:r>
              <a:rPr lang="ja-JP" altLang="en-US" sz="1200" dirty="0"/>
              <a:t>」でしたが２０１０年に改正されました。</a:t>
            </a:r>
            <a:endParaRPr lang="en-US" altLang="ja-JP" sz="1200" dirty="0"/>
          </a:p>
          <a:p>
            <a:endParaRPr lang="en-US" altLang="ja-JP" sz="1200" dirty="0"/>
          </a:p>
          <a:p>
            <a:r>
              <a:rPr lang="ja-JP" altLang="en-US" sz="1200" dirty="0"/>
              <a:t>超我の奉仕　フランク・コリンズ　の言葉です。これが第一の公式標語です。</a:t>
            </a:r>
            <a:endParaRPr lang="en-US" altLang="ja-JP" sz="1200" dirty="0"/>
          </a:p>
          <a:p>
            <a:r>
              <a:rPr lang="ja-JP" altLang="en-US" sz="1200" dirty="0"/>
              <a:t>サービス　アバブ</a:t>
            </a:r>
            <a:r>
              <a:rPr lang="ja-JP" altLang="en-US" sz="1200"/>
              <a:t>　セ自分</a:t>
            </a:r>
            <a:r>
              <a:rPr lang="ja-JP" altLang="en-US" sz="1200" dirty="0"/>
              <a:t>の上にサービスをおく</a:t>
            </a:r>
            <a:endParaRPr lang="en-US" altLang="ja-JP" sz="1200" dirty="0"/>
          </a:p>
          <a:p>
            <a:r>
              <a:rPr lang="ja-JP" altLang="en-US" sz="1200" dirty="0"/>
              <a:t>自分を後にしてサービスをしよう</a:t>
            </a:r>
            <a:endParaRPr lang="en-US" altLang="ja-JP" sz="1200" dirty="0"/>
          </a:p>
          <a:p>
            <a:endParaRPr lang="en-US" altLang="ja-JP" sz="1200" dirty="0"/>
          </a:p>
          <a:p>
            <a:r>
              <a:rPr lang="ja-JP" altLang="en-US" sz="1200" dirty="0"/>
              <a:t>「「最もよくサービスするもの最も多く報われる」これは何かをするためにその見返りがあるあるかの言葉で、サービスを語るのではなく、自分を乗り越えて、すべてを乗り越えて、自分が奉仕することです。</a:t>
            </a:r>
            <a:endParaRPr lang="en-US" altLang="ja-JP" sz="1200" dirty="0"/>
          </a:p>
          <a:p>
            <a:endParaRPr lang="en-US" altLang="ja-JP" sz="1200" dirty="0"/>
          </a:p>
          <a:p>
            <a:endParaRPr lang="ja-JP" altLang="en-US" sz="1200" dirty="0"/>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8</a:t>
            </a:fld>
            <a:endParaRPr kumimoji="1" lang="ja-JP" altLang="en-US"/>
          </a:p>
        </p:txBody>
      </p:sp>
    </p:spTree>
    <p:extLst>
      <p:ext uri="{BB962C8B-B14F-4D97-AF65-F5344CB8AC3E}">
        <p14:creationId xmlns:p14="http://schemas.microsoft.com/office/powerpoint/2010/main" val="3360709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03188" y="750888"/>
            <a:ext cx="6681787" cy="3759200"/>
          </a:xfrm>
        </p:spPr>
      </p:sp>
      <p:sp>
        <p:nvSpPr>
          <p:cNvPr id="3" name="ノート プレースホルダ 2"/>
          <p:cNvSpPr>
            <a:spLocks noGrp="1"/>
          </p:cNvSpPr>
          <p:nvPr>
            <p:ph type="body" idx="1"/>
          </p:nvPr>
        </p:nvSpPr>
        <p:spPr/>
        <p:txBody>
          <a:bodyPr>
            <a:noAutofit/>
          </a:bodyPr>
          <a:lstStyle/>
          <a:p>
            <a:r>
              <a:rPr lang="ja-JP" altLang="en-US" sz="1200" dirty="0">
                <a:latin typeface="+mn-ea"/>
              </a:rPr>
              <a:t>サービスがロータリーにとって第一ですが。</a:t>
            </a:r>
            <a:endParaRPr lang="en-US" altLang="ja-JP" sz="1200" dirty="0">
              <a:latin typeface="+mn-ea"/>
            </a:endParaRPr>
          </a:p>
          <a:p>
            <a:r>
              <a:rPr lang="en-US" altLang="ja-JP" sz="1200" dirty="0">
                <a:latin typeface="+mn-ea"/>
              </a:rPr>
              <a:t>1</a:t>
            </a:r>
            <a:r>
              <a:rPr lang="ja-JP" altLang="en-US" sz="1200" dirty="0">
                <a:latin typeface="+mn-ea"/>
              </a:rPr>
              <a:t>つ問題があります</a:t>
            </a:r>
            <a:endParaRPr lang="en-US" altLang="ja-JP" sz="1200" dirty="0">
              <a:latin typeface="+mn-ea"/>
            </a:endParaRPr>
          </a:p>
          <a:p>
            <a:endParaRPr lang="en-US" altLang="ja-JP" sz="1200" dirty="0">
              <a:latin typeface="+mn-ea"/>
            </a:endParaRPr>
          </a:p>
          <a:p>
            <a:r>
              <a:rPr lang="ja-JP" altLang="en-US" sz="1200" dirty="0">
                <a:latin typeface="+mn-ea"/>
              </a:rPr>
              <a:t>お客の望みをかなえて自分も良い、これだけでは不十分でそのために第二項がある</a:t>
            </a:r>
            <a:endParaRPr lang="en-US" altLang="ja-JP" sz="1200" dirty="0">
              <a:latin typeface="+mn-ea"/>
            </a:endParaRPr>
          </a:p>
          <a:p>
            <a:r>
              <a:rPr lang="ja-JP" altLang="en-US" sz="1200" dirty="0">
                <a:latin typeface="+mn-ea"/>
              </a:rPr>
              <a:t>法律を守るは最低限で、道徳的水準を上げる。モラルの向上が必要です。</a:t>
            </a:r>
            <a:endParaRPr lang="en-US" altLang="ja-JP" sz="1200" dirty="0">
              <a:latin typeface="+mn-ea"/>
            </a:endParaRPr>
          </a:p>
          <a:p>
            <a:endParaRPr lang="en-US" altLang="ja-JP" sz="1200" dirty="0">
              <a:latin typeface="+mn-ea"/>
            </a:endParaRPr>
          </a:p>
          <a:p>
            <a:r>
              <a:rPr lang="ja-JP" altLang="en-US" sz="1200" dirty="0">
                <a:latin typeface="+mn-ea"/>
              </a:rPr>
              <a:t>このため、職業の高潔性が必要</a:t>
            </a:r>
            <a:endParaRPr lang="en-US" altLang="ja-JP" sz="1200" dirty="0">
              <a:latin typeface="+mn-ea"/>
            </a:endParaRPr>
          </a:p>
          <a:p>
            <a:r>
              <a:rPr lang="ja-JP" altLang="en-US" sz="1200" dirty="0">
                <a:latin typeface="+mn-ea"/>
              </a:rPr>
              <a:t>ロータリーのスタートの時からポールハリスの設立の目的の一部で、１９１５年サンフランシスコ大会で採択された倫理訓から始まり、</a:t>
            </a:r>
            <a:r>
              <a:rPr lang="en-US" altLang="ja-JP" sz="1200" dirty="0">
                <a:latin typeface="+mn-ea"/>
              </a:rPr>
              <a:t>1989</a:t>
            </a:r>
            <a:r>
              <a:rPr lang="ja-JP" altLang="en-US" sz="1200" dirty="0">
                <a:latin typeface="+mn-ea"/>
              </a:rPr>
              <a:t>年の職業宣言につながります。</a:t>
            </a:r>
            <a:endParaRPr lang="en-US" altLang="ja-JP" sz="1200" dirty="0">
              <a:latin typeface="+mn-ea"/>
            </a:endParaRPr>
          </a:p>
          <a:p>
            <a:endParaRPr lang="en-US" altLang="ja-JP" sz="1200" dirty="0">
              <a:latin typeface="+mn-ea"/>
            </a:endParaRPr>
          </a:p>
          <a:p>
            <a:r>
              <a:rPr lang="ja-JP" altLang="en-US" sz="1200" dirty="0">
                <a:latin typeface="+mn-ea"/>
              </a:rPr>
              <a:t>日本では近江商人の、相手良し，自分良し、だけではダメで、世間良しの三方良しの倫理観が必要です。</a:t>
            </a:r>
            <a:endParaRPr lang="en-US" altLang="ja-JP" sz="1200" dirty="0">
              <a:latin typeface="+mn-ea"/>
            </a:endParaRPr>
          </a:p>
          <a:p>
            <a:endParaRPr lang="ja-JP" altLang="en-US" sz="1200" dirty="0"/>
          </a:p>
        </p:txBody>
      </p:sp>
      <p:sp>
        <p:nvSpPr>
          <p:cNvPr id="4" name="スライド番号プレースホルダ 3"/>
          <p:cNvSpPr>
            <a:spLocks noGrp="1"/>
          </p:cNvSpPr>
          <p:nvPr>
            <p:ph type="sldNum" sz="quarter" idx="10"/>
          </p:nvPr>
        </p:nvSpPr>
        <p:spPr/>
        <p:txBody>
          <a:bodyPr/>
          <a:lstStyle/>
          <a:p>
            <a:fld id="{DCDC9028-75CF-4F99-A07B-965BA20657C6}" type="slidenum">
              <a:rPr kumimoji="1" lang="ja-JP" altLang="en-US" smtClean="0"/>
              <a:pPr/>
              <a:t>9</a:t>
            </a:fld>
            <a:endParaRPr kumimoji="1" lang="ja-JP" altLang="en-US"/>
          </a:p>
        </p:txBody>
      </p:sp>
    </p:spTree>
    <p:extLst>
      <p:ext uri="{BB962C8B-B14F-4D97-AF65-F5344CB8AC3E}">
        <p14:creationId xmlns:p14="http://schemas.microsoft.com/office/powerpoint/2010/main" val="29305064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タイトル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a:t>マスタ タイトルの書式設定</a:t>
            </a:r>
            <a:endParaRPr kumimoji="0" lang="en-US"/>
          </a:p>
        </p:txBody>
      </p:sp>
      <p:sp>
        <p:nvSpPr>
          <p:cNvPr id="17" name="サブタイトル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 サブタイトルの書式設定</a:t>
            </a:r>
            <a:endParaRPr kumimoji="0" lang="en-US"/>
          </a:p>
        </p:txBody>
      </p:sp>
      <p:grpSp>
        <p:nvGrpSpPr>
          <p:cNvPr id="2" name="グループ化 1"/>
          <p:cNvGrpSpPr/>
          <p:nvPr/>
        </p:nvGrpSpPr>
        <p:grpSpPr>
          <a:xfrm>
            <a:off x="-5019" y="4953000"/>
            <a:ext cx="12197020"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E90A9DBD-28AF-4F95-8621-9B4E7F7340C6}" type="datetimeFigureOut">
              <a:rPr kumimoji="1" lang="ja-JP" altLang="en-US" smtClean="0"/>
              <a:pPr/>
              <a:t>2022/8/1</a:t>
            </a:fld>
            <a:endParaRPr kumimoji="1"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D0124401-0EE1-42E5-8FAE-39B90A14583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609600" y="1481330"/>
            <a:ext cx="10972800" cy="4386071"/>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125351" y="274641"/>
            <a:ext cx="2369960" cy="5592761"/>
          </a:xfrm>
        </p:spPr>
        <p:txBody>
          <a:bodyPr vert="eaVert"/>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609600" y="274641"/>
            <a:ext cx="8432800" cy="5592760"/>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4" name="フッター プレースホルダー 3"/>
          <p:cNvSpPr>
            <a:spLocks noGrp="1"/>
          </p:cNvSpPr>
          <p:nvPr>
            <p:ph type="ftr" sz="quarter" idx="3"/>
          </p:nvPr>
        </p:nvSpPr>
        <p:spPr>
          <a:xfrm>
            <a:off x="113797" y="6583672"/>
            <a:ext cx="778272" cy="185141"/>
          </a:xfrm>
          <a:prstGeom prst="rect">
            <a:avLst/>
          </a:prstGeom>
          <a:solidFill>
            <a:schemeClr val="bg2"/>
          </a:solidFill>
          <a:ln>
            <a:noFill/>
          </a:ln>
        </p:spPr>
        <p:txBody>
          <a:bodyPr wrap="square" lIns="0" tIns="36000" rIns="0" bIns="18000" anchor="ctr" anchorCtr="0">
            <a:spAutoFit/>
          </a:bodyPr>
          <a:lstStyle>
            <a:lvl1pPr algn="ctr">
              <a:lnSpc>
                <a:spcPct val="120000"/>
              </a:lnSpc>
              <a:defRPr sz="738">
                <a:solidFill>
                  <a:schemeClr val="tx1"/>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7" name="タイトル 1"/>
          <p:cNvSpPr>
            <a:spLocks noGrp="1"/>
          </p:cNvSpPr>
          <p:nvPr>
            <p:ph type="ctrTitle"/>
          </p:nvPr>
        </p:nvSpPr>
        <p:spPr>
          <a:xfrm>
            <a:off x="1000370" y="2924944"/>
            <a:ext cx="10191261" cy="1008062"/>
          </a:xfrm>
        </p:spPr>
        <p:txBody>
          <a:bodyPr anchor="ctr" anchorCtr="0"/>
          <a:lstStyle>
            <a:lvl1pPr algn="ctr">
              <a:lnSpc>
                <a:spcPct val="120000"/>
              </a:lnSpc>
              <a:defRPr sz="2954" b="1">
                <a:solidFill>
                  <a:schemeClr val="tx1"/>
                </a:solidFill>
              </a:defRPr>
            </a:lvl1pPr>
          </a:lstStyle>
          <a:p>
            <a:endParaRPr kumimoji="1" lang="ja-JP" altLang="en-US" dirty="0"/>
          </a:p>
        </p:txBody>
      </p:sp>
    </p:spTree>
    <p:extLst>
      <p:ext uri="{BB962C8B-B14F-4D97-AF65-F5344CB8AC3E}">
        <p14:creationId xmlns:p14="http://schemas.microsoft.com/office/powerpoint/2010/main" val="1882749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ナビ#1">
    <p:spTree>
      <p:nvGrpSpPr>
        <p:cNvPr id="1" name=""/>
        <p:cNvGrpSpPr/>
        <p:nvPr/>
      </p:nvGrpSpPr>
      <p:grpSpPr>
        <a:xfrm>
          <a:off x="0" y="0"/>
          <a:ext cx="0" cy="0"/>
          <a:chOff x="0" y="0"/>
          <a:chExt cx="0" cy="0"/>
        </a:xfrm>
      </p:grpSpPr>
      <p:sp>
        <p:nvSpPr>
          <p:cNvPr id="6" name="Rectangle 6"/>
          <p:cNvSpPr>
            <a:spLocks noChangeArrowheads="1"/>
          </p:cNvSpPr>
          <p:nvPr userDrawn="1"/>
        </p:nvSpPr>
        <p:spPr bwMode="gray">
          <a:xfrm>
            <a:off x="0" y="0"/>
            <a:ext cx="2328984" cy="6858000"/>
          </a:xfrm>
          <a:prstGeom prst="rect">
            <a:avLst/>
          </a:prstGeom>
          <a:solidFill>
            <a:schemeClr val="tx2"/>
          </a:solidFill>
          <a:ln>
            <a:noFill/>
          </a:ln>
          <a:effectLst/>
        </p:spPr>
        <p:txBody>
          <a:bodyPr lIns="0" tIns="0" rIns="0" bIns="0" anchor="ctr">
            <a:noAutofit/>
          </a:bodyPr>
          <a:lstStyle/>
          <a:p>
            <a:endParaRPr lang="ja-JP" altLang="en-US" sz="1662"/>
          </a:p>
        </p:txBody>
      </p:sp>
      <p:sp>
        <p:nvSpPr>
          <p:cNvPr id="2" name="タイトル 1"/>
          <p:cNvSpPr>
            <a:spLocks noGrp="1"/>
          </p:cNvSpPr>
          <p:nvPr>
            <p:ph type="title"/>
          </p:nvPr>
        </p:nvSpPr>
        <p:spPr bwMode="white"/>
        <p:txBody>
          <a:bodyPr/>
          <a:lstStyle>
            <a:lvl1pPr>
              <a:defRPr>
                <a:solidFill>
                  <a:schemeClr val="bg1"/>
                </a:solidFill>
              </a:defRPr>
            </a:lvl1pPr>
          </a:lstStyle>
          <a:p>
            <a:r>
              <a:rPr kumimoji="1" lang="ja-JP" altLang="en-US"/>
              <a:t>マスター タイトルの書式設定</a:t>
            </a:r>
          </a:p>
        </p:txBody>
      </p:sp>
      <p:sp>
        <p:nvSpPr>
          <p:cNvPr id="4"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
        <p:nvSpPr>
          <p:cNvPr id="5" name="フッター プレースホルダー 2"/>
          <p:cNvSpPr>
            <a:spLocks noGrp="1"/>
          </p:cNvSpPr>
          <p:nvPr>
            <p:ph type="ftr" sz="quarter" idx="3"/>
          </p:nvPr>
        </p:nvSpPr>
        <p:spPr bwMode="white">
          <a:xfrm>
            <a:off x="113797" y="6583671"/>
            <a:ext cx="778272" cy="185141"/>
          </a:xfrm>
          <a:prstGeom prst="rect">
            <a:avLst/>
          </a:prstGeom>
          <a:solidFill>
            <a:schemeClr val="bg1">
              <a:alpha val="20000"/>
            </a:schemeClr>
          </a:solidFill>
        </p:spPr>
        <p:txBody>
          <a:bodyPr lIns="0" tIns="36000" rIns="0" bIns="18000" anchor="ctr" anchorCtr="0"/>
          <a:lstStyle>
            <a:lvl1pPr algn="ctr">
              <a:lnSpc>
                <a:spcPct val="120000"/>
              </a:lnSpc>
              <a:defRPr sz="738">
                <a:solidFill>
                  <a:schemeClr val="bg1"/>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Tree>
    <p:extLst>
      <p:ext uri="{BB962C8B-B14F-4D97-AF65-F5344CB8AC3E}">
        <p14:creationId xmlns:p14="http://schemas.microsoft.com/office/powerpoint/2010/main" val="3093928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ナビ#2">
    <p:spTree>
      <p:nvGrpSpPr>
        <p:cNvPr id="1" name=""/>
        <p:cNvGrpSpPr/>
        <p:nvPr/>
      </p:nvGrpSpPr>
      <p:grpSpPr>
        <a:xfrm>
          <a:off x="0" y="0"/>
          <a:ext cx="0" cy="0"/>
          <a:chOff x="0" y="0"/>
          <a:chExt cx="0" cy="0"/>
        </a:xfrm>
      </p:grpSpPr>
      <p:sp>
        <p:nvSpPr>
          <p:cNvPr id="7" name="角丸四角形 6"/>
          <p:cNvSpPr/>
          <p:nvPr userDrawn="1"/>
        </p:nvSpPr>
        <p:spPr bwMode="auto">
          <a:xfrm>
            <a:off x="0" y="0"/>
            <a:ext cx="12192000" cy="6858000"/>
          </a:xfrm>
          <a:prstGeom prst="roundRect">
            <a:avLst>
              <a:gd name="adj" fmla="val 0"/>
            </a:avLst>
          </a:prstGeom>
          <a:solidFill>
            <a:schemeClr val="accent1"/>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a:xfrm>
            <a:off x="778487" y="3018668"/>
            <a:ext cx="10635028" cy="784662"/>
          </a:xfrm>
          <a:ln w="6350">
            <a:solidFill>
              <a:schemeClr val="tx2"/>
            </a:solidFill>
          </a:ln>
        </p:spPr>
        <p:txBody>
          <a:bodyPr wrap="square" lIns="180000" tIns="180000" rIns="180000" bIns="144000">
            <a:spAutoFit/>
          </a:bodyPr>
          <a:lstStyle>
            <a:lvl1pPr algn="ctr">
              <a:lnSpc>
                <a:spcPct val="120000"/>
              </a:lnSpc>
              <a:defRPr sz="2585">
                <a:solidFill>
                  <a:schemeClr val="tx2"/>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a:xfrm>
            <a:off x="113797" y="6583671"/>
            <a:ext cx="778272" cy="185141"/>
          </a:xfrm>
          <a:prstGeom prst="rect">
            <a:avLst/>
          </a:prstGeom>
          <a:solidFill>
            <a:schemeClr val="bg1"/>
          </a:solidFill>
        </p:spPr>
        <p:txBody>
          <a:bodyPr lIns="0" tIns="36000" rIns="0" bIns="18000" anchor="ctr" anchorCtr="0"/>
          <a:lstStyle>
            <a:lvl1pPr algn="ctr">
              <a:lnSpc>
                <a:spcPct val="120000"/>
              </a:lnSpc>
              <a:defRPr sz="738">
                <a:solidFill>
                  <a:schemeClr val="tx2"/>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chemeClr val="tx2"/>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41655340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ナビ#3">
    <p:spTree>
      <p:nvGrpSpPr>
        <p:cNvPr id="1" name=""/>
        <p:cNvGrpSpPr/>
        <p:nvPr/>
      </p:nvGrpSpPr>
      <p:grpSpPr>
        <a:xfrm>
          <a:off x="0" y="0"/>
          <a:ext cx="0" cy="0"/>
          <a:chOff x="0" y="0"/>
          <a:chExt cx="0" cy="0"/>
        </a:xfrm>
      </p:grpSpPr>
      <p:sp>
        <p:nvSpPr>
          <p:cNvPr id="7" name="角丸四角形 6"/>
          <p:cNvSpPr/>
          <p:nvPr userDrawn="1"/>
        </p:nvSpPr>
        <p:spPr bwMode="auto">
          <a:xfrm>
            <a:off x="0" y="0"/>
            <a:ext cx="12192000" cy="6858000"/>
          </a:xfrm>
          <a:prstGeom prst="roundRect">
            <a:avLst>
              <a:gd name="adj" fmla="val 0"/>
            </a:avLst>
          </a:prstGeom>
          <a:solidFill>
            <a:schemeClr val="accent1"/>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a:xfrm>
            <a:off x="778487" y="2986001"/>
            <a:ext cx="10635028" cy="849999"/>
          </a:xfrm>
          <a:ln w="6350">
            <a:noFill/>
          </a:ln>
        </p:spPr>
        <p:txBody>
          <a:bodyPr wrap="square" lIns="180000" tIns="180000" rIns="180000" bIns="144000">
            <a:spAutoFit/>
          </a:bodyPr>
          <a:lstStyle>
            <a:lvl1pPr algn="ctr">
              <a:lnSpc>
                <a:spcPct val="120000"/>
              </a:lnSpc>
              <a:defRPr sz="2954">
                <a:solidFill>
                  <a:schemeClr val="tx2"/>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a:xfrm>
            <a:off x="113797" y="6583671"/>
            <a:ext cx="778272" cy="185141"/>
          </a:xfrm>
          <a:prstGeom prst="rect">
            <a:avLst/>
          </a:prstGeom>
          <a:solidFill>
            <a:schemeClr val="bg1"/>
          </a:solidFill>
        </p:spPr>
        <p:txBody>
          <a:bodyPr lIns="0" tIns="36000" rIns="0" bIns="18000" anchor="ctr" anchorCtr="0"/>
          <a:lstStyle>
            <a:lvl1pPr algn="ctr">
              <a:lnSpc>
                <a:spcPct val="120000"/>
              </a:lnSpc>
              <a:defRPr sz="738">
                <a:solidFill>
                  <a:schemeClr val="tx2"/>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chemeClr val="tx2"/>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709736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ナビ#4">
    <p:spTree>
      <p:nvGrpSpPr>
        <p:cNvPr id="1" name=""/>
        <p:cNvGrpSpPr/>
        <p:nvPr/>
      </p:nvGrpSpPr>
      <p:grpSpPr>
        <a:xfrm>
          <a:off x="0" y="0"/>
          <a:ext cx="0" cy="0"/>
          <a:chOff x="0" y="0"/>
          <a:chExt cx="0" cy="0"/>
        </a:xfrm>
      </p:grpSpPr>
      <p:sp>
        <p:nvSpPr>
          <p:cNvPr id="7" name="角丸四角形 6"/>
          <p:cNvSpPr/>
          <p:nvPr userDrawn="1"/>
        </p:nvSpPr>
        <p:spPr bwMode="auto">
          <a:xfrm>
            <a:off x="0" y="0"/>
            <a:ext cx="12192000" cy="6858000"/>
          </a:xfrm>
          <a:prstGeom prst="roundRect">
            <a:avLst>
              <a:gd name="adj" fmla="val 0"/>
            </a:avLst>
          </a:prstGeom>
          <a:solidFill>
            <a:schemeClr val="tx2"/>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bwMode="gray">
          <a:xfrm>
            <a:off x="778487" y="2986001"/>
            <a:ext cx="10635028" cy="849999"/>
          </a:xfrm>
          <a:ln w="6350">
            <a:noFill/>
          </a:ln>
        </p:spPr>
        <p:txBody>
          <a:bodyPr wrap="square" lIns="180000" tIns="180000" rIns="180000" bIns="144000">
            <a:spAutoFit/>
          </a:bodyPr>
          <a:lstStyle>
            <a:lvl1pPr algn="ctr">
              <a:lnSpc>
                <a:spcPct val="120000"/>
              </a:lnSpc>
              <a:defRPr sz="2954">
                <a:solidFill>
                  <a:schemeClr val="bg1"/>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bwMode="gray">
          <a:xfrm>
            <a:off x="113797" y="6583671"/>
            <a:ext cx="778272" cy="185141"/>
          </a:xfrm>
          <a:prstGeom prst="rect">
            <a:avLst/>
          </a:prstGeom>
          <a:solidFill>
            <a:schemeClr val="bg1">
              <a:alpha val="20000"/>
            </a:schemeClr>
          </a:solidFill>
        </p:spPr>
        <p:txBody>
          <a:bodyPr lIns="0" tIns="36000" rIns="0" bIns="18000" anchor="ctr" anchorCtr="0"/>
          <a:lstStyle>
            <a:lvl1pPr algn="ctr">
              <a:lnSpc>
                <a:spcPct val="120000"/>
              </a:lnSpc>
              <a:defRPr sz="738">
                <a:solidFill>
                  <a:schemeClr val="bg1"/>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bwMode="gray">
          <a:xfrm>
            <a:off x="9153571" y="6592269"/>
            <a:ext cx="2844800" cy="257113"/>
          </a:xfrm>
          <a:prstGeom prst="rect">
            <a:avLst/>
          </a:prstGeom>
        </p:spPr>
        <p:txBody>
          <a:bodyPr vert="horz" lIns="0" tIns="0" rIns="0" bIns="0" rtlCol="0" anchor="ctr"/>
          <a:lstStyle>
            <a:lvl1pPr algn="r">
              <a:defRPr sz="923" b="1">
                <a:solidFill>
                  <a:schemeClr val="bg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037089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コンテンツ">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rgbClr val="4D4D4D"/>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
        <p:nvSpPr>
          <p:cNvPr id="12" name="タイトル 11"/>
          <p:cNvSpPr>
            <a:spLocks noGrp="1"/>
          </p:cNvSpPr>
          <p:nvPr>
            <p:ph type="title"/>
          </p:nvPr>
        </p:nvSpPr>
        <p:spPr/>
        <p:txBody>
          <a:bodyPr/>
          <a:lstStyle/>
          <a:p>
            <a:r>
              <a:rPr kumimoji="1" lang="ja-JP" altLang="en-US"/>
              <a:t>マスター タイトルの書式設定</a:t>
            </a:r>
          </a:p>
        </p:txBody>
      </p:sp>
      <p:sp>
        <p:nvSpPr>
          <p:cNvPr id="6" name="フッター プレースホルダー 3"/>
          <p:cNvSpPr>
            <a:spLocks noGrp="1"/>
          </p:cNvSpPr>
          <p:nvPr>
            <p:ph type="ftr" sz="quarter" idx="3"/>
          </p:nvPr>
        </p:nvSpPr>
        <p:spPr>
          <a:xfrm>
            <a:off x="113797" y="6583672"/>
            <a:ext cx="778272" cy="185141"/>
          </a:xfrm>
          <a:prstGeom prst="rect">
            <a:avLst/>
          </a:prstGeom>
          <a:solidFill>
            <a:schemeClr val="bg2"/>
          </a:solidFill>
          <a:ln>
            <a:noFill/>
          </a:ln>
        </p:spPr>
        <p:txBody>
          <a:bodyPr wrap="square" lIns="0" tIns="36000" rIns="0" bIns="18000" anchor="ctr" anchorCtr="0">
            <a:spAutoFit/>
          </a:bodyPr>
          <a:lstStyle>
            <a:lvl1pPr algn="ctr">
              <a:lnSpc>
                <a:spcPct val="120000"/>
              </a:lnSpc>
              <a:defRPr sz="738">
                <a:solidFill>
                  <a:schemeClr val="tx1"/>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9" name="Line 5"/>
          <p:cNvSpPr>
            <a:spLocks noChangeShapeType="1"/>
          </p:cNvSpPr>
          <p:nvPr userDrawn="1"/>
        </p:nvSpPr>
        <p:spPr bwMode="gray">
          <a:xfrm>
            <a:off x="0" y="620713"/>
            <a:ext cx="1219200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endParaRPr lang="ja-JP" altLang="en-US" sz="1662"/>
          </a:p>
        </p:txBody>
      </p:sp>
      <p:sp>
        <p:nvSpPr>
          <p:cNvPr id="10" name="Rectangle 10"/>
          <p:cNvSpPr>
            <a:spLocks noChangeArrowheads="1"/>
          </p:cNvSpPr>
          <p:nvPr userDrawn="1"/>
        </p:nvSpPr>
        <p:spPr bwMode="auto">
          <a:xfrm>
            <a:off x="0" y="530131"/>
            <a:ext cx="12192000" cy="255776"/>
          </a:xfrm>
          <a:prstGeom prst="rect">
            <a:avLst/>
          </a:prstGeom>
          <a:solidFill>
            <a:schemeClr val="bg2"/>
          </a:solidFill>
          <a:ln>
            <a:noFill/>
          </a:ln>
          <a:effectLst/>
        </p:spPr>
        <p:txBody>
          <a:bodyPr wrap="square" lIns="0" tIns="0" rIns="0" bIns="0" anchor="ctr">
            <a:spAutoFit/>
          </a:bodyPr>
          <a:lstStyle/>
          <a:p>
            <a:endParaRPr lang="ja-JP" altLang="en-US" sz="1662"/>
          </a:p>
        </p:txBody>
      </p:sp>
    </p:spTree>
    <p:extLst>
      <p:ext uri="{BB962C8B-B14F-4D97-AF65-F5344CB8AC3E}">
        <p14:creationId xmlns:p14="http://schemas.microsoft.com/office/powerpoint/2010/main" val="1288373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補足#1">
    <p:spTree>
      <p:nvGrpSpPr>
        <p:cNvPr id="1" name=""/>
        <p:cNvGrpSpPr/>
        <p:nvPr/>
      </p:nvGrpSpPr>
      <p:grpSpPr>
        <a:xfrm>
          <a:off x="0" y="0"/>
          <a:ext cx="0" cy="0"/>
          <a:chOff x="0" y="0"/>
          <a:chExt cx="0" cy="0"/>
        </a:xfrm>
      </p:grpSpPr>
      <p:sp>
        <p:nvSpPr>
          <p:cNvPr id="8" name="角丸四角形 7"/>
          <p:cNvSpPr/>
          <p:nvPr userDrawn="1"/>
        </p:nvSpPr>
        <p:spPr bwMode="auto">
          <a:xfrm>
            <a:off x="0" y="1"/>
            <a:ext cx="12192000" cy="656692"/>
          </a:xfrm>
          <a:prstGeom prst="roundRect">
            <a:avLst>
              <a:gd name="adj" fmla="val 0"/>
            </a:avLst>
          </a:prstGeom>
          <a:solidFill>
            <a:schemeClr val="tx1">
              <a:alpha val="80000"/>
            </a:schemeClr>
          </a:solidFill>
          <a:ln>
            <a:noFill/>
          </a:ln>
          <a:effectLst/>
        </p:spPr>
        <p:txBody>
          <a:bodyPr lIns="0" tIns="0" rIns="0" bIns="0" rtlCol="0" anchor="ctr">
            <a:noAutofit/>
          </a:bodyPr>
          <a:lstStyle/>
          <a:p>
            <a:pPr algn="just">
              <a:lnSpc>
                <a:spcPct val="140000"/>
              </a:lnSpc>
              <a:spcBef>
                <a:spcPct val="0"/>
              </a:spcBef>
              <a:spcAft>
                <a:spcPts val="554"/>
              </a:spcAft>
            </a:pPr>
            <a:endParaRPr kumimoji="1" lang="ja-JP" altLang="en-US" sz="1477" dirty="0">
              <a:solidFill>
                <a:schemeClr val="bg1"/>
              </a:solidFill>
              <a:latin typeface="メイリオ" pitchFamily="50" charset="-128"/>
              <a:ea typeface="メイリオ" pitchFamily="50" charset="-128"/>
              <a:cs typeface="メイリオ" pitchFamily="50" charset="-128"/>
            </a:endParaRPr>
          </a:p>
        </p:txBody>
      </p:sp>
      <p:sp>
        <p:nvSpPr>
          <p:cNvPr id="4"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rgbClr val="4D4D4D"/>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
        <p:nvSpPr>
          <p:cNvPr id="12" name="タイトル 11"/>
          <p:cNvSpPr>
            <a:spLocks noGrp="1"/>
          </p:cNvSpPr>
          <p:nvPr>
            <p:ph type="title"/>
          </p:nvPr>
        </p:nvSpPr>
        <p:spPr bwMode="white"/>
        <p:txBody>
          <a:bodyPr/>
          <a:lstStyle>
            <a:lvl1pPr>
              <a:defRPr>
                <a:solidFill>
                  <a:schemeClr val="bg1"/>
                </a:solidFill>
              </a:defRPr>
            </a:lvl1pPr>
          </a:lstStyle>
          <a:p>
            <a:r>
              <a:rPr kumimoji="1" lang="ja-JP" altLang="en-US" dirty="0"/>
              <a:t>マスター タイトルの書式設定</a:t>
            </a:r>
          </a:p>
        </p:txBody>
      </p:sp>
      <p:sp>
        <p:nvSpPr>
          <p:cNvPr id="6" name="フッター プレースホルダー 3"/>
          <p:cNvSpPr>
            <a:spLocks noGrp="1"/>
          </p:cNvSpPr>
          <p:nvPr>
            <p:ph type="ftr" sz="quarter" idx="3"/>
          </p:nvPr>
        </p:nvSpPr>
        <p:spPr>
          <a:xfrm>
            <a:off x="113797" y="6583672"/>
            <a:ext cx="778272" cy="185141"/>
          </a:xfrm>
          <a:prstGeom prst="rect">
            <a:avLst/>
          </a:prstGeom>
          <a:solidFill>
            <a:srgbClr val="EAEAEA"/>
          </a:solidFill>
          <a:ln>
            <a:noFill/>
          </a:ln>
        </p:spPr>
        <p:txBody>
          <a:bodyPr wrap="square" lIns="0" tIns="36000" rIns="0" bIns="18000" anchor="ctr" anchorCtr="0">
            <a:spAutoFit/>
          </a:bodyPr>
          <a:lstStyle>
            <a:lvl1pPr algn="ctr">
              <a:lnSpc>
                <a:spcPct val="120000"/>
              </a:lnSpc>
              <a:defRPr sz="738">
                <a:solidFill>
                  <a:srgbClr val="4D4D4D"/>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Tree>
    <p:extLst>
      <p:ext uri="{BB962C8B-B14F-4D97-AF65-F5344CB8AC3E}">
        <p14:creationId xmlns:p14="http://schemas.microsoft.com/office/powerpoint/2010/main" val="3361829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補足#2">
    <p:spTree>
      <p:nvGrpSpPr>
        <p:cNvPr id="1" name=""/>
        <p:cNvGrpSpPr/>
        <p:nvPr/>
      </p:nvGrpSpPr>
      <p:grpSpPr>
        <a:xfrm>
          <a:off x="0" y="0"/>
          <a:ext cx="0" cy="0"/>
          <a:chOff x="0" y="0"/>
          <a:chExt cx="0" cy="0"/>
        </a:xfrm>
      </p:grpSpPr>
      <p:sp>
        <p:nvSpPr>
          <p:cNvPr id="2" name="タイトル 1"/>
          <p:cNvSpPr>
            <a:spLocks noGrp="1"/>
          </p:cNvSpPr>
          <p:nvPr>
            <p:ph type="title"/>
          </p:nvPr>
        </p:nvSpPr>
        <p:spPr>
          <a:xfrm>
            <a:off x="379673" y="404664"/>
            <a:ext cx="11388343" cy="396044"/>
          </a:xfrm>
        </p:spPr>
        <p:txBody>
          <a:bodyPr/>
          <a:lstStyle>
            <a:lvl1pPr algn="ctr">
              <a:defRPr b="1">
                <a:solidFill>
                  <a:schemeClr val="tx2"/>
                </a:solidFill>
              </a:defRPr>
            </a:lvl1pPr>
          </a:lstStyle>
          <a:p>
            <a:r>
              <a:rPr kumimoji="1" lang="ja-JP" altLang="en-US" dirty="0"/>
              <a:t>マスター タイトルの書式設定</a:t>
            </a:r>
          </a:p>
        </p:txBody>
      </p:sp>
      <p:sp>
        <p:nvSpPr>
          <p:cNvPr id="13" name="フッター プレースホルダー 3"/>
          <p:cNvSpPr>
            <a:spLocks noGrp="1"/>
          </p:cNvSpPr>
          <p:nvPr>
            <p:ph type="ftr" sz="quarter" idx="3"/>
          </p:nvPr>
        </p:nvSpPr>
        <p:spPr>
          <a:xfrm>
            <a:off x="335360" y="6389888"/>
            <a:ext cx="778272" cy="185141"/>
          </a:xfrm>
          <a:prstGeom prst="rect">
            <a:avLst/>
          </a:prstGeom>
          <a:solidFill>
            <a:srgbClr val="EAEAEA"/>
          </a:solidFill>
          <a:ln>
            <a:noFill/>
          </a:ln>
        </p:spPr>
        <p:txBody>
          <a:bodyPr wrap="square" lIns="0" tIns="36000" rIns="0" bIns="18000" anchor="ctr" anchorCtr="0">
            <a:spAutoFit/>
          </a:bodyPr>
          <a:lstStyle>
            <a:lvl1pPr algn="ctr">
              <a:lnSpc>
                <a:spcPct val="120000"/>
              </a:lnSpc>
              <a:defRPr sz="738">
                <a:solidFill>
                  <a:srgbClr val="4D4D4D"/>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a:xfrm>
            <a:off x="9020632" y="6412249"/>
            <a:ext cx="2844800" cy="257113"/>
          </a:xfrm>
          <a:prstGeom prst="rect">
            <a:avLst/>
          </a:prstGeom>
        </p:spPr>
        <p:txBody>
          <a:bodyPr vert="horz" lIns="0" tIns="0" rIns="0" bIns="0" rtlCol="0" anchor="ctr"/>
          <a:lstStyle>
            <a:lvl1pPr algn="r">
              <a:defRPr sz="923"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
        <p:nvSpPr>
          <p:cNvPr id="11" name="角丸四角形 6"/>
          <p:cNvSpPr/>
          <p:nvPr userDrawn="1"/>
        </p:nvSpPr>
        <p:spPr bwMode="auto">
          <a:xfrm>
            <a:off x="1" y="0"/>
            <a:ext cx="12199404" cy="6858000"/>
          </a:xfrm>
          <a:custGeom>
            <a:avLst/>
            <a:gdLst/>
            <a:ahLst/>
            <a:cxnLst/>
            <a:rect l="l" t="t" r="r" b="b"/>
            <a:pathLst>
              <a:path w="9903600" h="6858000">
                <a:moveTo>
                  <a:pt x="183240" y="144000"/>
                </a:moveTo>
                <a:cubicBezTo>
                  <a:pt x="162231" y="144000"/>
                  <a:pt x="145200" y="161031"/>
                  <a:pt x="145200" y="182040"/>
                </a:cubicBezTo>
                <a:lnTo>
                  <a:pt x="145200" y="6675960"/>
                </a:lnTo>
                <a:cubicBezTo>
                  <a:pt x="145200" y="6696969"/>
                  <a:pt x="162231" y="6714000"/>
                  <a:pt x="183240" y="6714000"/>
                </a:cubicBezTo>
                <a:lnTo>
                  <a:pt x="9722760" y="6714000"/>
                </a:lnTo>
                <a:cubicBezTo>
                  <a:pt x="9743769" y="6714000"/>
                  <a:pt x="9760800" y="6696969"/>
                  <a:pt x="9760800" y="6675960"/>
                </a:cubicBezTo>
                <a:lnTo>
                  <a:pt x="9760800" y="182040"/>
                </a:lnTo>
                <a:cubicBezTo>
                  <a:pt x="9760800" y="161031"/>
                  <a:pt x="9743769" y="144000"/>
                  <a:pt x="9722760" y="144000"/>
                </a:cubicBezTo>
                <a:close/>
                <a:moveTo>
                  <a:pt x="0" y="0"/>
                </a:moveTo>
                <a:lnTo>
                  <a:pt x="9903600" y="0"/>
                </a:lnTo>
                <a:lnTo>
                  <a:pt x="9903600" y="6858000"/>
                </a:lnTo>
                <a:lnTo>
                  <a:pt x="0" y="6858000"/>
                </a:lnTo>
                <a:close/>
              </a:path>
            </a:pathLst>
          </a:custGeom>
          <a:solidFill>
            <a:schemeClr val="tx2"/>
          </a:solidFill>
          <a:ln>
            <a:noFill/>
          </a:ln>
          <a:effectLst/>
        </p:spPr>
        <p:txBody>
          <a:bodyPr wrap="square"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23773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
        <p:nvSpPr>
          <p:cNvPr id="7" name="タイトル 6"/>
          <p:cNvSpPr>
            <a:spLocks noGrp="1"/>
          </p:cNvSpPr>
          <p:nvPr>
            <p:ph type="title"/>
          </p:nvPr>
        </p:nvSpPr>
        <p:spPr/>
        <p:txBody>
          <a:bodyPr rtlCol="0"/>
          <a:lstStyle/>
          <a:p>
            <a:r>
              <a:rPr kumimoji="0" lang="ja-JP" altLang="en-US"/>
              <a:t>マスタ タイトルの書式設定</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補足#3">
    <p:spTree>
      <p:nvGrpSpPr>
        <p:cNvPr id="1" name=""/>
        <p:cNvGrpSpPr/>
        <p:nvPr/>
      </p:nvGrpSpPr>
      <p:grpSpPr>
        <a:xfrm>
          <a:off x="0" y="0"/>
          <a:ext cx="0" cy="0"/>
          <a:chOff x="0" y="0"/>
          <a:chExt cx="0" cy="0"/>
        </a:xfrm>
      </p:grpSpPr>
      <p:sp>
        <p:nvSpPr>
          <p:cNvPr id="2" name="タイトル 1"/>
          <p:cNvSpPr>
            <a:spLocks noGrp="1"/>
          </p:cNvSpPr>
          <p:nvPr>
            <p:ph type="title"/>
          </p:nvPr>
        </p:nvSpPr>
        <p:spPr>
          <a:xfrm>
            <a:off x="379673" y="404664"/>
            <a:ext cx="11388343" cy="396044"/>
          </a:xfrm>
        </p:spPr>
        <p:txBody>
          <a:bodyPr/>
          <a:lstStyle>
            <a:lvl1pPr algn="ctr">
              <a:defRPr b="1">
                <a:solidFill>
                  <a:schemeClr val="tx1"/>
                </a:solidFill>
              </a:defRPr>
            </a:lvl1pPr>
          </a:lstStyle>
          <a:p>
            <a:r>
              <a:rPr kumimoji="1" lang="ja-JP" altLang="en-US" dirty="0"/>
              <a:t>マスター タイトルの書式設定</a:t>
            </a:r>
          </a:p>
        </p:txBody>
      </p:sp>
      <p:sp>
        <p:nvSpPr>
          <p:cNvPr id="13" name="フッター プレースホルダー 3"/>
          <p:cNvSpPr>
            <a:spLocks noGrp="1"/>
          </p:cNvSpPr>
          <p:nvPr>
            <p:ph type="ftr" sz="quarter" idx="3"/>
          </p:nvPr>
        </p:nvSpPr>
        <p:spPr>
          <a:xfrm>
            <a:off x="335360" y="6389888"/>
            <a:ext cx="778272" cy="185141"/>
          </a:xfrm>
          <a:prstGeom prst="rect">
            <a:avLst/>
          </a:prstGeom>
          <a:solidFill>
            <a:srgbClr val="EAEAEA"/>
          </a:solidFill>
          <a:ln>
            <a:noFill/>
          </a:ln>
        </p:spPr>
        <p:txBody>
          <a:bodyPr wrap="square" lIns="0" tIns="36000" rIns="0" bIns="18000" anchor="ctr" anchorCtr="0">
            <a:spAutoFit/>
          </a:bodyPr>
          <a:lstStyle>
            <a:lvl1pPr algn="ctr">
              <a:lnSpc>
                <a:spcPct val="120000"/>
              </a:lnSpc>
              <a:defRPr sz="738">
                <a:solidFill>
                  <a:srgbClr val="4D4D4D"/>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a:xfrm>
            <a:off x="9020632" y="6412249"/>
            <a:ext cx="2844800" cy="257113"/>
          </a:xfrm>
          <a:prstGeom prst="rect">
            <a:avLst/>
          </a:prstGeom>
        </p:spPr>
        <p:txBody>
          <a:bodyPr vert="horz" lIns="0" tIns="0" rIns="0" bIns="0" rtlCol="0" anchor="ctr"/>
          <a:lstStyle>
            <a:lvl1pPr algn="r">
              <a:defRPr sz="923"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
        <p:nvSpPr>
          <p:cNvPr id="11" name="角丸四角形 6"/>
          <p:cNvSpPr/>
          <p:nvPr userDrawn="1"/>
        </p:nvSpPr>
        <p:spPr bwMode="auto">
          <a:xfrm>
            <a:off x="1" y="0"/>
            <a:ext cx="12199404" cy="6858000"/>
          </a:xfrm>
          <a:custGeom>
            <a:avLst/>
            <a:gdLst/>
            <a:ahLst/>
            <a:cxnLst/>
            <a:rect l="l" t="t" r="r" b="b"/>
            <a:pathLst>
              <a:path w="9903600" h="6858000">
                <a:moveTo>
                  <a:pt x="183240" y="144000"/>
                </a:moveTo>
                <a:cubicBezTo>
                  <a:pt x="162231" y="144000"/>
                  <a:pt x="145200" y="161031"/>
                  <a:pt x="145200" y="182040"/>
                </a:cubicBezTo>
                <a:lnTo>
                  <a:pt x="145200" y="6675960"/>
                </a:lnTo>
                <a:cubicBezTo>
                  <a:pt x="145200" y="6696969"/>
                  <a:pt x="162231" y="6714000"/>
                  <a:pt x="183240" y="6714000"/>
                </a:cubicBezTo>
                <a:lnTo>
                  <a:pt x="9722760" y="6714000"/>
                </a:lnTo>
                <a:cubicBezTo>
                  <a:pt x="9743769" y="6714000"/>
                  <a:pt x="9760800" y="6696969"/>
                  <a:pt x="9760800" y="6675960"/>
                </a:cubicBezTo>
                <a:lnTo>
                  <a:pt x="9760800" y="182040"/>
                </a:lnTo>
                <a:cubicBezTo>
                  <a:pt x="9760800" y="161031"/>
                  <a:pt x="9743769" y="144000"/>
                  <a:pt x="9722760" y="144000"/>
                </a:cubicBezTo>
                <a:close/>
                <a:moveTo>
                  <a:pt x="0" y="0"/>
                </a:moveTo>
                <a:lnTo>
                  <a:pt x="9903600" y="0"/>
                </a:lnTo>
                <a:lnTo>
                  <a:pt x="9903600" y="6858000"/>
                </a:lnTo>
                <a:lnTo>
                  <a:pt x="0" y="6858000"/>
                </a:lnTo>
                <a:close/>
              </a:path>
            </a:pathLst>
          </a:custGeom>
          <a:solidFill>
            <a:schemeClr val="tx1"/>
          </a:solidFill>
          <a:ln>
            <a:noFill/>
          </a:ln>
          <a:effectLst/>
        </p:spPr>
        <p:txBody>
          <a:bodyPr wrap="square"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2191295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補足#4">
    <p:spTree>
      <p:nvGrpSpPr>
        <p:cNvPr id="1" name=""/>
        <p:cNvGrpSpPr/>
        <p:nvPr/>
      </p:nvGrpSpPr>
      <p:grpSpPr>
        <a:xfrm>
          <a:off x="0" y="0"/>
          <a:ext cx="0" cy="0"/>
          <a:chOff x="0" y="0"/>
          <a:chExt cx="0" cy="0"/>
        </a:xfrm>
      </p:grpSpPr>
      <p:sp>
        <p:nvSpPr>
          <p:cNvPr id="4" name="角丸四角形 3"/>
          <p:cNvSpPr/>
          <p:nvPr userDrawn="1"/>
        </p:nvSpPr>
        <p:spPr bwMode="auto">
          <a:xfrm>
            <a:off x="1" y="0"/>
            <a:ext cx="12189047" cy="6858000"/>
          </a:xfrm>
          <a:prstGeom prst="roundRect">
            <a:avLst>
              <a:gd name="adj" fmla="val 0"/>
            </a:avLst>
          </a:prstGeom>
          <a:solidFill>
            <a:schemeClr val="bg2"/>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8" name="AutoShape 3"/>
          <p:cNvSpPr>
            <a:spLocks noChangeArrowheads="1"/>
          </p:cNvSpPr>
          <p:nvPr userDrawn="1"/>
        </p:nvSpPr>
        <p:spPr bwMode="auto">
          <a:xfrm>
            <a:off x="178708" y="144000"/>
            <a:ext cx="11834584" cy="6570000"/>
          </a:xfrm>
          <a:prstGeom prst="roundRect">
            <a:avLst>
              <a:gd name="adj" fmla="val 579"/>
            </a:avLst>
          </a:prstGeom>
          <a:solidFill>
            <a:schemeClr val="bg1"/>
          </a:solidFill>
          <a:ln w="6350">
            <a:solidFill>
              <a:schemeClr val="tx1"/>
            </a:solidFill>
          </a:ln>
          <a:effectLst/>
        </p:spPr>
        <p:txBody>
          <a:bodyPr wrap="square" lIns="265846" tIns="498462" rIns="265846" bIns="166154" anchor="ctr" anchorCtr="0">
            <a:noAutofit/>
          </a:bodyPr>
          <a:lstStyle/>
          <a:p>
            <a:pPr marL="0" lvl="0" indent="0" algn="just">
              <a:lnSpc>
                <a:spcPct val="140000"/>
              </a:lnSpc>
              <a:spcAft>
                <a:spcPts val="1108"/>
              </a:spcAft>
              <a:buFont typeface="Wingdings" pitchFamily="2" charset="2"/>
              <a:buNone/>
            </a:pPr>
            <a:endParaRPr lang="en-US" altLang="ja-JP" sz="1477" dirty="0">
              <a:solidFill>
                <a:schemeClr val="tx2"/>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a:xfrm>
            <a:off x="379673" y="404664"/>
            <a:ext cx="11388343" cy="396044"/>
          </a:xfrm>
        </p:spPr>
        <p:txBody>
          <a:bodyPr/>
          <a:lstStyle>
            <a:lvl1pPr algn="ctr">
              <a:defRPr b="1">
                <a:solidFill>
                  <a:schemeClr val="tx1"/>
                </a:solidFill>
              </a:defRPr>
            </a:lvl1pPr>
          </a:lstStyle>
          <a:p>
            <a:r>
              <a:rPr kumimoji="1" lang="ja-JP" altLang="en-US" dirty="0"/>
              <a:t>マスター タイトルの書式設定</a:t>
            </a:r>
          </a:p>
        </p:txBody>
      </p:sp>
      <p:sp>
        <p:nvSpPr>
          <p:cNvPr id="13" name="フッター プレースホルダー 3"/>
          <p:cNvSpPr>
            <a:spLocks noGrp="1"/>
          </p:cNvSpPr>
          <p:nvPr>
            <p:ph type="ftr" sz="quarter" idx="3"/>
          </p:nvPr>
        </p:nvSpPr>
        <p:spPr>
          <a:xfrm>
            <a:off x="335360" y="6389888"/>
            <a:ext cx="778272" cy="185141"/>
          </a:xfrm>
          <a:prstGeom prst="rect">
            <a:avLst/>
          </a:prstGeom>
          <a:solidFill>
            <a:srgbClr val="EAEAEA"/>
          </a:solidFill>
          <a:ln>
            <a:noFill/>
          </a:ln>
        </p:spPr>
        <p:txBody>
          <a:bodyPr wrap="square" lIns="0" tIns="36000" rIns="0" bIns="18000" anchor="ctr" anchorCtr="0">
            <a:spAutoFit/>
          </a:bodyPr>
          <a:lstStyle>
            <a:lvl1pPr algn="ctr">
              <a:lnSpc>
                <a:spcPct val="120000"/>
              </a:lnSpc>
              <a:defRPr sz="738">
                <a:solidFill>
                  <a:srgbClr val="4D4D4D"/>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a:xfrm>
            <a:off x="9020632" y="6412249"/>
            <a:ext cx="2844800" cy="257113"/>
          </a:xfrm>
          <a:prstGeom prst="rect">
            <a:avLst/>
          </a:prstGeom>
        </p:spPr>
        <p:txBody>
          <a:bodyPr vert="horz" lIns="0" tIns="0" rIns="0" bIns="0" rtlCol="0" anchor="ctr"/>
          <a:lstStyle>
            <a:lvl1pPr algn="r">
              <a:defRPr sz="923"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5655766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ブランク（ベースカラー）">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1"/>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a:xfrm>
            <a:off x="113797" y="6583671"/>
            <a:ext cx="778272" cy="185141"/>
          </a:xfrm>
          <a:prstGeom prst="rect">
            <a:avLst/>
          </a:prstGeom>
          <a:solidFill>
            <a:schemeClr val="bg2"/>
          </a:solidFill>
        </p:spPr>
        <p:txBody>
          <a:bodyPr lIns="0" tIns="36000" rIns="0" bIns="18000" anchor="ctr" anchorCtr="0"/>
          <a:lstStyle>
            <a:lvl1pPr algn="ctr">
              <a:lnSpc>
                <a:spcPct val="120000"/>
              </a:lnSpc>
              <a:defRPr sz="738">
                <a:solidFill>
                  <a:schemeClr val="tx1"/>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4"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366344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ブランク（メインカラー）">
    <p:spTree>
      <p:nvGrpSpPr>
        <p:cNvPr id="1" name=""/>
        <p:cNvGrpSpPr/>
        <p:nvPr/>
      </p:nvGrpSpPr>
      <p:grpSpPr>
        <a:xfrm>
          <a:off x="0" y="0"/>
          <a:ext cx="0" cy="0"/>
          <a:chOff x="0" y="0"/>
          <a:chExt cx="0" cy="0"/>
        </a:xfrm>
      </p:grpSpPr>
      <p:sp>
        <p:nvSpPr>
          <p:cNvPr id="4" name="角丸四角形 3"/>
          <p:cNvSpPr/>
          <p:nvPr userDrawn="1"/>
        </p:nvSpPr>
        <p:spPr bwMode="auto">
          <a:xfrm>
            <a:off x="0" y="0"/>
            <a:ext cx="12192000" cy="6858000"/>
          </a:xfrm>
          <a:prstGeom prst="roundRect">
            <a:avLst>
              <a:gd name="adj" fmla="val 0"/>
            </a:avLst>
          </a:prstGeom>
          <a:solidFill>
            <a:schemeClr val="tx2"/>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bwMode="white"/>
        <p:txBody>
          <a:bodyPr/>
          <a:lstStyle>
            <a:lvl1pPr>
              <a:defRPr>
                <a:solidFill>
                  <a:schemeClr val="bg1"/>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bwMode="white">
          <a:xfrm>
            <a:off x="113797" y="6583671"/>
            <a:ext cx="778272" cy="185141"/>
          </a:xfrm>
          <a:prstGeom prst="rect">
            <a:avLst/>
          </a:prstGeom>
          <a:solidFill>
            <a:schemeClr val="bg1">
              <a:alpha val="20000"/>
            </a:schemeClr>
          </a:solidFill>
        </p:spPr>
        <p:txBody>
          <a:bodyPr lIns="0" tIns="36000" rIns="0" bIns="18000" anchor="ctr" anchorCtr="0"/>
          <a:lstStyle>
            <a:lvl1pPr algn="ctr">
              <a:lnSpc>
                <a:spcPct val="120000"/>
              </a:lnSpc>
              <a:defRPr sz="738">
                <a:solidFill>
                  <a:srgbClr val="FFFFFF"/>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bwMode="white">
          <a:xfrm>
            <a:off x="9153571" y="6592269"/>
            <a:ext cx="2844800" cy="257113"/>
          </a:xfrm>
          <a:prstGeom prst="rect">
            <a:avLst/>
          </a:prstGeom>
        </p:spPr>
        <p:txBody>
          <a:bodyPr vert="horz" lIns="0" tIns="0" rIns="0" bIns="0" rtlCol="0" anchor="ctr"/>
          <a:lstStyle>
            <a:lvl1pPr algn="r">
              <a:defRPr sz="923" b="1">
                <a:solidFill>
                  <a:schemeClr val="bg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0626743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ブランク（無彩色）">
    <p:spTree>
      <p:nvGrpSpPr>
        <p:cNvPr id="1" name=""/>
        <p:cNvGrpSpPr/>
        <p:nvPr/>
      </p:nvGrpSpPr>
      <p:grpSpPr>
        <a:xfrm>
          <a:off x="0" y="0"/>
          <a:ext cx="0" cy="0"/>
          <a:chOff x="0" y="0"/>
          <a:chExt cx="0" cy="0"/>
        </a:xfrm>
      </p:grpSpPr>
      <p:sp>
        <p:nvSpPr>
          <p:cNvPr id="4" name="角丸四角形 3"/>
          <p:cNvSpPr/>
          <p:nvPr userDrawn="1"/>
        </p:nvSpPr>
        <p:spPr bwMode="auto">
          <a:xfrm>
            <a:off x="0" y="0"/>
            <a:ext cx="12192000" cy="6858000"/>
          </a:xfrm>
          <a:prstGeom prst="roundRect">
            <a:avLst>
              <a:gd name="adj" fmla="val 0"/>
            </a:avLst>
          </a:prstGeom>
          <a:solidFill>
            <a:schemeClr val="tx1"/>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bwMode="white"/>
        <p:txBody>
          <a:bodyPr/>
          <a:lstStyle>
            <a:lvl1pPr>
              <a:defRPr>
                <a:solidFill>
                  <a:schemeClr val="bg1"/>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bwMode="white">
          <a:xfrm>
            <a:off x="113797" y="6583671"/>
            <a:ext cx="778272" cy="185141"/>
          </a:xfrm>
          <a:prstGeom prst="rect">
            <a:avLst/>
          </a:prstGeom>
          <a:solidFill>
            <a:schemeClr val="bg1">
              <a:alpha val="20000"/>
            </a:schemeClr>
          </a:solidFill>
        </p:spPr>
        <p:txBody>
          <a:bodyPr lIns="0" tIns="36000" rIns="0" bIns="18000" anchor="ctr" anchorCtr="0"/>
          <a:lstStyle>
            <a:lvl1pPr algn="ctr">
              <a:lnSpc>
                <a:spcPct val="120000"/>
              </a:lnSpc>
              <a:defRPr sz="738">
                <a:solidFill>
                  <a:srgbClr val="FFFFFF"/>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bwMode="white">
          <a:xfrm>
            <a:off x="9153571" y="6592269"/>
            <a:ext cx="2844800" cy="257113"/>
          </a:xfrm>
          <a:prstGeom prst="rect">
            <a:avLst/>
          </a:prstGeom>
        </p:spPr>
        <p:txBody>
          <a:bodyPr vert="horz" lIns="0" tIns="0" rIns="0" bIns="0" rtlCol="0" anchor="ctr"/>
          <a:lstStyle>
            <a:lvl1pPr algn="r">
              <a:defRPr sz="923" b="1">
                <a:solidFill>
                  <a:schemeClr val="bg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33350491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ブランク（サブカラー#1）">
    <p:spTree>
      <p:nvGrpSpPr>
        <p:cNvPr id="1" name=""/>
        <p:cNvGrpSpPr/>
        <p:nvPr/>
      </p:nvGrpSpPr>
      <p:grpSpPr>
        <a:xfrm>
          <a:off x="0" y="0"/>
          <a:ext cx="0" cy="0"/>
          <a:chOff x="0" y="0"/>
          <a:chExt cx="0" cy="0"/>
        </a:xfrm>
      </p:grpSpPr>
      <p:sp>
        <p:nvSpPr>
          <p:cNvPr id="4" name="角丸四角形 3"/>
          <p:cNvSpPr/>
          <p:nvPr userDrawn="1"/>
        </p:nvSpPr>
        <p:spPr bwMode="auto">
          <a:xfrm>
            <a:off x="0" y="0"/>
            <a:ext cx="12192000" cy="6858000"/>
          </a:xfrm>
          <a:prstGeom prst="roundRect">
            <a:avLst>
              <a:gd name="adj" fmla="val 0"/>
            </a:avLst>
          </a:prstGeom>
          <a:solidFill>
            <a:schemeClr val="accent1"/>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p:txBody>
          <a:bodyPr/>
          <a:lstStyle>
            <a:lvl1pPr>
              <a:defRPr>
                <a:solidFill>
                  <a:schemeClr val="tx2"/>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bwMode="white">
          <a:xfrm>
            <a:off x="113797" y="6583671"/>
            <a:ext cx="778272" cy="185141"/>
          </a:xfrm>
          <a:prstGeom prst="rect">
            <a:avLst/>
          </a:prstGeom>
          <a:solidFill>
            <a:schemeClr val="bg1"/>
          </a:solidFill>
        </p:spPr>
        <p:txBody>
          <a:bodyPr lIns="0" tIns="36000" rIns="0" bIns="18000" anchor="ctr" anchorCtr="0"/>
          <a:lstStyle>
            <a:lvl1pPr algn="ctr">
              <a:lnSpc>
                <a:spcPct val="120000"/>
              </a:lnSpc>
              <a:defRPr sz="738">
                <a:solidFill>
                  <a:schemeClr val="tx2"/>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8"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chemeClr val="tx2"/>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35592891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ブランク（サブカラー#2）">
    <p:spTree>
      <p:nvGrpSpPr>
        <p:cNvPr id="1" name=""/>
        <p:cNvGrpSpPr/>
        <p:nvPr/>
      </p:nvGrpSpPr>
      <p:grpSpPr>
        <a:xfrm>
          <a:off x="0" y="0"/>
          <a:ext cx="0" cy="0"/>
          <a:chOff x="0" y="0"/>
          <a:chExt cx="0" cy="0"/>
        </a:xfrm>
      </p:grpSpPr>
      <p:sp>
        <p:nvSpPr>
          <p:cNvPr id="4" name="角丸四角形 3"/>
          <p:cNvSpPr/>
          <p:nvPr userDrawn="1"/>
        </p:nvSpPr>
        <p:spPr bwMode="auto">
          <a:xfrm>
            <a:off x="0" y="0"/>
            <a:ext cx="12192000" cy="6858000"/>
          </a:xfrm>
          <a:prstGeom prst="roundRect">
            <a:avLst>
              <a:gd name="adj" fmla="val 0"/>
            </a:avLst>
          </a:prstGeom>
          <a:solidFill>
            <a:schemeClr val="bg2"/>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p:txBody>
          <a:bodyPr/>
          <a:lstStyle>
            <a:lvl1pPr>
              <a:defRPr>
                <a:solidFill>
                  <a:schemeClr val="tx1"/>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bwMode="white">
          <a:xfrm>
            <a:off x="113797" y="6583671"/>
            <a:ext cx="778272" cy="185141"/>
          </a:xfrm>
          <a:prstGeom prst="rect">
            <a:avLst/>
          </a:prstGeom>
          <a:solidFill>
            <a:schemeClr val="bg1"/>
          </a:solidFill>
        </p:spPr>
        <p:txBody>
          <a:bodyPr lIns="0" tIns="36000" rIns="0" bIns="18000" anchor="ctr" anchorCtr="0"/>
          <a:lstStyle>
            <a:lvl1pPr algn="ctr">
              <a:lnSpc>
                <a:spcPct val="120000"/>
              </a:lnSpc>
              <a:defRPr sz="738">
                <a:solidFill>
                  <a:schemeClr val="tx1"/>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7"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rgbClr val="4D4D4D"/>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2493559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ブランク（ブラック）">
    <p:spTree>
      <p:nvGrpSpPr>
        <p:cNvPr id="1" name=""/>
        <p:cNvGrpSpPr/>
        <p:nvPr/>
      </p:nvGrpSpPr>
      <p:grpSpPr>
        <a:xfrm>
          <a:off x="0" y="0"/>
          <a:ext cx="0" cy="0"/>
          <a:chOff x="0" y="0"/>
          <a:chExt cx="0" cy="0"/>
        </a:xfrm>
      </p:grpSpPr>
      <p:sp>
        <p:nvSpPr>
          <p:cNvPr id="4" name="角丸四角形 3"/>
          <p:cNvSpPr/>
          <p:nvPr userDrawn="1"/>
        </p:nvSpPr>
        <p:spPr bwMode="auto">
          <a:xfrm>
            <a:off x="0" y="0"/>
            <a:ext cx="12192000" cy="6858000"/>
          </a:xfrm>
          <a:prstGeom prst="roundRect">
            <a:avLst>
              <a:gd name="adj" fmla="val 0"/>
            </a:avLst>
          </a:prstGeom>
          <a:solidFill>
            <a:schemeClr val="accent6"/>
          </a:solidFill>
          <a:ln>
            <a:noFill/>
          </a:ln>
          <a:effectLst/>
        </p:spPr>
        <p:txBody>
          <a:bodyPr lIns="0" tIns="0" rIns="0" bIns="0" rtlCol="0" anchor="ctr">
            <a:noAutofit/>
          </a:bodyPr>
          <a:lstStyle/>
          <a:p>
            <a:pPr algn="just">
              <a:lnSpc>
                <a:spcPct val="140000"/>
              </a:lnSpc>
              <a:spcBef>
                <a:spcPct val="0"/>
              </a:spcBef>
              <a:spcAft>
                <a:spcPts val="554"/>
              </a:spcAft>
            </a:pPr>
            <a:endParaRPr lang="ja-JP" altLang="en-US" sz="1477"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bwMode="white"/>
        <p:txBody>
          <a:bodyPr/>
          <a:lstStyle>
            <a:lvl1pPr>
              <a:defRPr>
                <a:solidFill>
                  <a:schemeClr val="bg1"/>
                </a:solidFill>
              </a:defRPr>
            </a:lvl1pPr>
          </a:lstStyle>
          <a:p>
            <a:r>
              <a:rPr kumimoji="1" lang="ja-JP" altLang="en-US" dirty="0"/>
              <a:t>マスター タイトルの書式設定</a:t>
            </a:r>
          </a:p>
        </p:txBody>
      </p:sp>
      <p:sp>
        <p:nvSpPr>
          <p:cNvPr id="5" name="フッター プレースホルダー 2"/>
          <p:cNvSpPr>
            <a:spLocks noGrp="1"/>
          </p:cNvSpPr>
          <p:nvPr>
            <p:ph type="ftr" sz="quarter" idx="3"/>
          </p:nvPr>
        </p:nvSpPr>
        <p:spPr bwMode="white">
          <a:xfrm>
            <a:off x="113797" y="6583671"/>
            <a:ext cx="778272" cy="185141"/>
          </a:xfrm>
          <a:prstGeom prst="rect">
            <a:avLst/>
          </a:prstGeom>
          <a:solidFill>
            <a:schemeClr val="bg1">
              <a:alpha val="20000"/>
            </a:schemeClr>
          </a:solidFill>
        </p:spPr>
        <p:txBody>
          <a:bodyPr lIns="0" tIns="36000" rIns="0" bIns="18000" anchor="ctr" anchorCtr="0"/>
          <a:lstStyle>
            <a:lvl1pPr algn="ctr">
              <a:lnSpc>
                <a:spcPct val="120000"/>
              </a:lnSpc>
              <a:defRPr sz="738">
                <a:solidFill>
                  <a:srgbClr val="FFFFFF"/>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
        <p:nvSpPr>
          <p:cNvPr id="6" name="スライド番号プレースホルダー 5"/>
          <p:cNvSpPr>
            <a:spLocks noGrp="1"/>
          </p:cNvSpPr>
          <p:nvPr>
            <p:ph type="sldNum" sz="quarter" idx="4"/>
          </p:nvPr>
        </p:nvSpPr>
        <p:spPr bwMode="white">
          <a:xfrm>
            <a:off x="9153571" y="6592269"/>
            <a:ext cx="2844800" cy="257113"/>
          </a:xfrm>
          <a:prstGeom prst="rect">
            <a:avLst/>
          </a:prstGeom>
        </p:spPr>
        <p:txBody>
          <a:bodyPr vert="horz" lIns="0" tIns="0" rIns="0" bIns="0" rtlCol="0" anchor="ctr"/>
          <a:lstStyle>
            <a:lvl1pPr algn="r">
              <a:defRPr sz="923" b="1">
                <a:solidFill>
                  <a:schemeClr val="bg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40094514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ガイド位置">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p:txBody>
          <a:bodyPr/>
          <a:lstStyle/>
          <a:p>
            <a:r>
              <a:rPr lang="en-US" altLang="ja-JP"/>
              <a:t>#J16082</a:t>
            </a:r>
            <a:endParaRPr lang="ja-JP" altLang="en-US" dirty="0"/>
          </a:p>
        </p:txBody>
      </p:sp>
      <p:cxnSp>
        <p:nvCxnSpPr>
          <p:cNvPr id="27" name="直線コネクタ 26"/>
          <p:cNvCxnSpPr/>
          <p:nvPr userDrawn="1"/>
        </p:nvCxnSpPr>
        <p:spPr>
          <a:xfrm flipV="1">
            <a:off x="1000369"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userDrawn="1"/>
        </p:nvCxnSpPr>
        <p:spPr>
          <a:xfrm flipV="1">
            <a:off x="6096000"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userDrawn="1"/>
        </p:nvCxnSpPr>
        <p:spPr>
          <a:xfrm flipV="1">
            <a:off x="4191000" y="-1"/>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userDrawn="1"/>
        </p:nvCxnSpPr>
        <p:spPr>
          <a:xfrm flipV="1">
            <a:off x="7989277"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userDrawn="1"/>
        </p:nvCxnSpPr>
        <p:spPr>
          <a:xfrm flipV="1">
            <a:off x="11191631" y="0"/>
            <a:ext cx="0" cy="6858000"/>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userDrawn="1"/>
        </p:nvCxnSpPr>
        <p:spPr>
          <a:xfrm flipH="1">
            <a:off x="0" y="620715"/>
            <a:ext cx="12192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userDrawn="1"/>
        </p:nvCxnSpPr>
        <p:spPr>
          <a:xfrm flipH="1">
            <a:off x="0" y="1881189"/>
            <a:ext cx="12192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userDrawn="1"/>
        </p:nvCxnSpPr>
        <p:spPr>
          <a:xfrm flipH="1">
            <a:off x="0" y="3429001"/>
            <a:ext cx="12192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userDrawn="1"/>
        </p:nvCxnSpPr>
        <p:spPr>
          <a:xfrm flipH="1">
            <a:off x="-16135" y="4976814"/>
            <a:ext cx="12192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userDrawn="1"/>
        </p:nvCxnSpPr>
        <p:spPr>
          <a:xfrm flipH="1">
            <a:off x="0" y="6237314"/>
            <a:ext cx="12192000" cy="1"/>
          </a:xfrm>
          <a:prstGeom prst="line">
            <a:avLst/>
          </a:prstGeom>
          <a:ln w="635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7" name="AutoShape 33"/>
          <p:cNvSpPr>
            <a:spLocks noChangeArrowheads="1"/>
          </p:cNvSpPr>
          <p:nvPr userDrawn="1"/>
        </p:nvSpPr>
        <p:spPr bwMode="gray">
          <a:xfrm>
            <a:off x="6140236" y="3248981"/>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0cm</a:t>
            </a:r>
          </a:p>
        </p:txBody>
      </p:sp>
      <p:sp>
        <p:nvSpPr>
          <p:cNvPr id="38" name="AutoShape 33"/>
          <p:cNvSpPr>
            <a:spLocks noChangeArrowheads="1"/>
          </p:cNvSpPr>
          <p:nvPr userDrawn="1"/>
        </p:nvSpPr>
        <p:spPr bwMode="gray">
          <a:xfrm>
            <a:off x="6140312" y="1715278"/>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4.30cm</a:t>
            </a:r>
          </a:p>
        </p:txBody>
      </p:sp>
      <p:sp>
        <p:nvSpPr>
          <p:cNvPr id="39" name="AutoShape 33"/>
          <p:cNvSpPr>
            <a:spLocks noChangeArrowheads="1"/>
          </p:cNvSpPr>
          <p:nvPr userDrawn="1"/>
        </p:nvSpPr>
        <p:spPr bwMode="gray">
          <a:xfrm>
            <a:off x="291048" y="3563939"/>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11.50cm</a:t>
            </a:r>
          </a:p>
        </p:txBody>
      </p:sp>
      <p:sp>
        <p:nvSpPr>
          <p:cNvPr id="40" name="AutoShape 33"/>
          <p:cNvSpPr>
            <a:spLocks noChangeArrowheads="1"/>
          </p:cNvSpPr>
          <p:nvPr userDrawn="1"/>
        </p:nvSpPr>
        <p:spPr bwMode="gray">
          <a:xfrm>
            <a:off x="6140312" y="6057293"/>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7.80cm</a:t>
            </a:r>
          </a:p>
        </p:txBody>
      </p:sp>
      <p:sp>
        <p:nvSpPr>
          <p:cNvPr id="41" name="AutoShape 33"/>
          <p:cNvSpPr>
            <a:spLocks noChangeArrowheads="1"/>
          </p:cNvSpPr>
          <p:nvPr userDrawn="1"/>
        </p:nvSpPr>
        <p:spPr bwMode="gray">
          <a:xfrm>
            <a:off x="6140312" y="440669"/>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7.80cm</a:t>
            </a:r>
          </a:p>
        </p:txBody>
      </p:sp>
      <p:sp>
        <p:nvSpPr>
          <p:cNvPr id="42" name="AutoShape 33"/>
          <p:cNvSpPr>
            <a:spLocks noChangeArrowheads="1"/>
          </p:cNvSpPr>
          <p:nvPr userDrawn="1"/>
        </p:nvSpPr>
        <p:spPr bwMode="gray">
          <a:xfrm>
            <a:off x="3481556" y="3573017"/>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4.30cm</a:t>
            </a:r>
          </a:p>
        </p:txBody>
      </p:sp>
      <p:sp>
        <p:nvSpPr>
          <p:cNvPr id="43" name="AutoShape 33"/>
          <p:cNvSpPr>
            <a:spLocks noChangeArrowheads="1"/>
          </p:cNvSpPr>
          <p:nvPr userDrawn="1"/>
        </p:nvSpPr>
        <p:spPr bwMode="gray">
          <a:xfrm>
            <a:off x="5386999" y="3565235"/>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0cm</a:t>
            </a:r>
          </a:p>
        </p:txBody>
      </p:sp>
      <p:sp>
        <p:nvSpPr>
          <p:cNvPr id="44" name="AutoShape 33"/>
          <p:cNvSpPr>
            <a:spLocks noChangeArrowheads="1"/>
          </p:cNvSpPr>
          <p:nvPr userDrawn="1"/>
        </p:nvSpPr>
        <p:spPr bwMode="gray">
          <a:xfrm>
            <a:off x="7292440" y="3565235"/>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4.30cm</a:t>
            </a:r>
          </a:p>
        </p:txBody>
      </p:sp>
      <p:sp>
        <p:nvSpPr>
          <p:cNvPr id="45" name="AutoShape 33"/>
          <p:cNvSpPr>
            <a:spLocks noChangeArrowheads="1"/>
          </p:cNvSpPr>
          <p:nvPr userDrawn="1"/>
        </p:nvSpPr>
        <p:spPr bwMode="gray">
          <a:xfrm>
            <a:off x="10482949" y="3565235"/>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11.50cm</a:t>
            </a:r>
          </a:p>
        </p:txBody>
      </p:sp>
      <p:sp>
        <p:nvSpPr>
          <p:cNvPr id="46" name="AutoShape 33"/>
          <p:cNvSpPr>
            <a:spLocks noChangeArrowheads="1"/>
          </p:cNvSpPr>
          <p:nvPr userDrawn="1"/>
        </p:nvSpPr>
        <p:spPr bwMode="gray">
          <a:xfrm>
            <a:off x="6140312" y="4825376"/>
            <a:ext cx="1418080" cy="294974"/>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33231" rIns="0" bIns="0">
            <a:spAutoFit/>
          </a:bodyPr>
          <a:lstStyle/>
          <a:p>
            <a:pPr algn="ctr">
              <a:lnSpc>
                <a:spcPct val="120000"/>
              </a:lnSpc>
            </a:pPr>
            <a:r>
              <a:rPr lang="en-US" altLang="ja-JP" sz="1477" dirty="0">
                <a:solidFill>
                  <a:schemeClr val="tx2"/>
                </a:solidFill>
                <a:latin typeface="メイリオ" pitchFamily="50" charset="-128"/>
              </a:rPr>
              <a:t>4.30cm</a:t>
            </a:r>
          </a:p>
        </p:txBody>
      </p:sp>
      <p:sp>
        <p:nvSpPr>
          <p:cNvPr id="48" name="タイトル 1"/>
          <p:cNvSpPr>
            <a:spLocks noGrp="1"/>
          </p:cNvSpPr>
          <p:nvPr>
            <p:ph type="title"/>
          </p:nvPr>
        </p:nvSpPr>
        <p:spPr bwMode="white">
          <a:xfrm>
            <a:off x="335360" y="152636"/>
            <a:ext cx="11521280" cy="396044"/>
          </a:xfrm>
        </p:spPr>
        <p:txBody>
          <a:bodyPr/>
          <a:lstStyle>
            <a:lvl1pPr>
              <a:defRPr>
                <a:solidFill>
                  <a:schemeClr val="tx1"/>
                </a:solidFill>
              </a:defRPr>
            </a:lvl1pPr>
          </a:lstStyle>
          <a:p>
            <a:r>
              <a:rPr kumimoji="1" lang="ja-JP" altLang="en-US" dirty="0"/>
              <a:t>マスター タイトルの書式設定</a:t>
            </a:r>
          </a:p>
        </p:txBody>
      </p:sp>
      <p:sp>
        <p:nvSpPr>
          <p:cNvPr id="49" name="スライド番号プレースホルダー 5"/>
          <p:cNvSpPr>
            <a:spLocks noGrp="1"/>
          </p:cNvSpPr>
          <p:nvPr>
            <p:ph type="sldNum" sz="quarter" idx="4"/>
          </p:nvPr>
        </p:nvSpPr>
        <p:spPr>
          <a:xfrm>
            <a:off x="9153571" y="6592269"/>
            <a:ext cx="2844800" cy="257113"/>
          </a:xfrm>
          <a:prstGeom prst="rect">
            <a:avLst/>
          </a:prstGeom>
        </p:spPr>
        <p:txBody>
          <a:bodyPr vert="horz" lIns="0" tIns="0" rIns="0" bIns="0" rtlCol="0" anchor="ctr"/>
          <a:lstStyle>
            <a:lvl1pPr algn="r">
              <a:defRPr sz="923" b="1">
                <a:solidFill>
                  <a:srgbClr val="4D4D4D"/>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3891426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 テキストの書式設定</a:t>
            </a:r>
          </a:p>
        </p:txBody>
      </p:sp>
      <p:sp>
        <p:nvSpPr>
          <p:cNvPr id="4" name="日付プレースホルダ 3"/>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
        <p:nvSpPr>
          <p:cNvPr id="7" name="山形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山形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
        <p:nvSpPr>
          <p:cNvPr id="8" name="タイトル 7"/>
          <p:cNvSpPr>
            <a:spLocks noGrp="1"/>
          </p:cNvSpPr>
          <p:nvPr>
            <p:ph type="title"/>
          </p:nvPr>
        </p:nvSpPr>
        <p:spPr/>
        <p:txBody>
          <a:bodyPr rtlCol="0"/>
          <a:lstStyle/>
          <a:p>
            <a:r>
              <a:rPr kumimoji="0" lang="ja-JP" altLang="en-US"/>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10972800" cy="1143000"/>
          </a:xfrm>
        </p:spPr>
        <p:txBody>
          <a:bodyPr anchor="ctr"/>
          <a:lstStyle>
            <a:lvl1pPr>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4" name="テキスト プレースホルダ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5" name="コンテンツ プレースホルダ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
        <p:nvSpPr>
          <p:cNvPr id="6" name="タイトル 5"/>
          <p:cNvSpPr>
            <a:spLocks noGrp="1"/>
          </p:cNvSpPr>
          <p:nvPr>
            <p:ph type="title"/>
          </p:nvPr>
        </p:nvSpPr>
        <p:spPr/>
        <p:txBody>
          <a:bodyPr rtlCol="0"/>
          <a:lstStyle/>
          <a:p>
            <a:r>
              <a:rPr kumimoji="0" lang="ja-JP" altLang="en-US"/>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A9DBD-28AF-4F95-8621-9B4E7F7340C6}" type="datetimeFigureOut">
              <a:rPr kumimoji="1" lang="ja-JP" altLang="en-US" smtClean="0"/>
              <a:pPr/>
              <a:t>2022/8/1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 テキストの書式設定</a:t>
            </a:r>
          </a:p>
        </p:txBody>
      </p:sp>
      <p:sp>
        <p:nvSpPr>
          <p:cNvPr id="4" name="コンテンツ プレースホルダ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a:xfrm>
            <a:off x="8969376" y="6407944"/>
            <a:ext cx="2560320" cy="365760"/>
          </a:xfrm>
        </p:spPr>
        <p:txBody>
          <a:bodyPr/>
          <a:lstStyle/>
          <a:p>
            <a:fld id="{E90A9DBD-28AF-4F95-8621-9B4E7F7340C6}" type="datetimeFigureOut">
              <a:rPr kumimoji="1" lang="ja-JP" altLang="en-US" smtClean="0"/>
              <a:pPr/>
              <a:t>2022/8/1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0124401-0EE1-42E5-8FAE-39B90A145834}"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a:t>マスタ テキストの書式設定</a:t>
            </a:r>
          </a:p>
        </p:txBody>
      </p:sp>
      <p:sp>
        <p:nvSpPr>
          <p:cNvPr id="3" name="図プレースホルダ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E90A9DBD-28AF-4F95-8621-9B4E7F7340C6}" type="datetimeFigureOut">
              <a:rPr kumimoji="1" lang="ja-JP" altLang="en-US" smtClean="0"/>
              <a:pPr/>
              <a:t>2022/8/1</a:t>
            </a:fld>
            <a:endParaRPr kumimoji="1" lang="ja-JP" altLang="en-US"/>
          </a:p>
        </p:txBody>
      </p:sp>
      <p:sp>
        <p:nvSpPr>
          <p:cNvPr id="6" name="フッター プレースホルダ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D0124401-0EE1-42E5-8FAE-39B90A145834}" type="slidenum">
              <a:rPr kumimoji="1" lang="ja-JP" altLang="en-US" smtClean="0"/>
              <a:pPr/>
              <a:t>‹#›</a:t>
            </a:fld>
            <a:endParaRPr kumimoji="1" lang="ja-JP" altLang="en-US"/>
          </a:p>
        </p:txBody>
      </p:sp>
      <p:sp>
        <p:nvSpPr>
          <p:cNvPr id="2" name="タイトル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a:t>マスタ タイトルの書式設定</a:t>
            </a:r>
            <a:endParaRPr kumimoji="0" lang="en-US"/>
          </a:p>
        </p:txBody>
      </p:sp>
      <p:sp>
        <p:nvSpPr>
          <p:cNvPr id="8" name="フリーフォーム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フリーフォーム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直角三角形 9"/>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直線コネクタ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山形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フリーフォーム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直角三角形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直線コネクタ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ja-JP" altLang="en-US"/>
              <a:t>マスタ タイトルの書式設定</a:t>
            </a:r>
            <a:endParaRPr kumimoji="0" lang="en-US"/>
          </a:p>
        </p:txBody>
      </p:sp>
      <p:sp>
        <p:nvSpPr>
          <p:cNvPr id="30" name="テキスト プレースホルダ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日付プレースホルダ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E90A9DBD-28AF-4F95-8621-9B4E7F7340C6}" type="datetimeFigureOut">
              <a:rPr kumimoji="1" lang="ja-JP" altLang="en-US" smtClean="0"/>
              <a:pPr/>
              <a:t>2022/8/1</a:t>
            </a:fld>
            <a:endParaRPr kumimoji="1" lang="ja-JP" altLang="en-US"/>
          </a:p>
        </p:txBody>
      </p:sp>
      <p:sp>
        <p:nvSpPr>
          <p:cNvPr id="22" name="フッター プレースホルダ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a:p>
        </p:txBody>
      </p:sp>
      <p:sp>
        <p:nvSpPr>
          <p:cNvPr id="18" name="スライド番号プレースホルダ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0124401-0EE1-42E5-8FAE-39B90A14583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35360" y="152636"/>
            <a:ext cx="11521280" cy="396044"/>
          </a:xfrm>
          <a:prstGeom prst="rect">
            <a:avLst/>
          </a:prstGeom>
        </p:spPr>
        <p:txBody>
          <a:bodyPr vert="horz" lIns="0" tIns="0" rIns="0" bIns="0" rtlCol="0" anchor="ctr">
            <a:noAutofit/>
          </a:bodyPr>
          <a:lstStyle/>
          <a:p>
            <a:r>
              <a:rPr kumimoji="1" lang="ja-JP" altLang="en-US" dirty="0"/>
              <a:t>マスター タイトルの書式設定</a:t>
            </a:r>
          </a:p>
        </p:txBody>
      </p:sp>
      <p:sp>
        <p:nvSpPr>
          <p:cNvPr id="6" name="フッター プレースホルダー 3"/>
          <p:cNvSpPr>
            <a:spLocks noGrp="1"/>
          </p:cNvSpPr>
          <p:nvPr>
            <p:ph type="ftr" sz="quarter" idx="3"/>
          </p:nvPr>
        </p:nvSpPr>
        <p:spPr>
          <a:xfrm>
            <a:off x="113797" y="6583672"/>
            <a:ext cx="778272" cy="185141"/>
          </a:xfrm>
          <a:prstGeom prst="rect">
            <a:avLst/>
          </a:prstGeom>
          <a:solidFill>
            <a:srgbClr val="EAEAEA"/>
          </a:solidFill>
          <a:ln>
            <a:noFill/>
          </a:ln>
        </p:spPr>
        <p:txBody>
          <a:bodyPr wrap="square" lIns="0" tIns="36000" rIns="0" bIns="18000" anchor="ctr" anchorCtr="0">
            <a:spAutoFit/>
          </a:bodyPr>
          <a:lstStyle>
            <a:lvl1pPr algn="ctr">
              <a:lnSpc>
                <a:spcPct val="120000"/>
              </a:lnSpc>
              <a:defRPr sz="738">
                <a:solidFill>
                  <a:srgbClr val="4D4D4D"/>
                </a:solidFill>
                <a:latin typeface="メイリオ" pitchFamily="50" charset="-128"/>
                <a:ea typeface="メイリオ" pitchFamily="50" charset="-128"/>
                <a:cs typeface="メイリオ" pitchFamily="50" charset="-128"/>
              </a:defRPr>
            </a:lvl1pPr>
          </a:lstStyle>
          <a:p>
            <a:r>
              <a:rPr lang="en-US" altLang="ja-JP"/>
              <a:t>#J16082</a:t>
            </a:r>
            <a:endParaRPr lang="ja-JP" altLang="en-US" dirty="0"/>
          </a:p>
        </p:txBody>
      </p:sp>
    </p:spTree>
    <p:extLst>
      <p:ext uri="{BB962C8B-B14F-4D97-AF65-F5344CB8AC3E}">
        <p14:creationId xmlns:p14="http://schemas.microsoft.com/office/powerpoint/2010/main" val="2093298996"/>
      </p:ext>
    </p:extLst>
  </p:cSld>
  <p:clrMap bg1="lt1" tx1="dk1" bg2="lt2" tx2="dk2" accent1="accent1" accent2="accent2" accent3="accent3" accent4="accent4" accent5="accent5" accent6="accent6" hlink="hlink" folHlink="folHlink"/>
  <p:sldLayoutIdLst>
    <p:sldLayoutId id="2147483702" r:id="rId1"/>
    <p:sldLayoutId id="2147483663" r:id="rId2"/>
    <p:sldLayoutId id="2147483704" r:id="rId3"/>
    <p:sldLayoutId id="2147483705" r:id="rId4"/>
    <p:sldLayoutId id="2147483719" r:id="rId5"/>
    <p:sldLayoutId id="2147483697" r:id="rId6"/>
    <p:sldLayoutId id="2147483698" r:id="rId7"/>
    <p:sldLayoutId id="2147483709" r:id="rId8"/>
    <p:sldLayoutId id="2147483712" r:id="rId9"/>
    <p:sldLayoutId id="2147483710" r:id="rId10"/>
    <p:sldLayoutId id="2147483699" r:id="rId11"/>
    <p:sldLayoutId id="2147483700" r:id="rId12"/>
    <p:sldLayoutId id="2147483706" r:id="rId13"/>
    <p:sldLayoutId id="2147483701" r:id="rId14"/>
    <p:sldLayoutId id="2147483703" r:id="rId15"/>
    <p:sldLayoutId id="2147483707" r:id="rId16"/>
    <p:sldLayoutId id="2147483708" r:id="rId17"/>
  </p:sldLayoutIdLst>
  <p:hf hdr="0" ftr="0" dt="0"/>
  <p:txStyles>
    <p:titleStyle>
      <a:lvl1pPr algn="l" defTabSz="914400" rtl="0" eaLnBrk="1" latinLnBrk="0" hangingPunct="1">
        <a:spcBef>
          <a:spcPct val="0"/>
        </a:spcBef>
        <a:buNone/>
        <a:defRPr kumimoji="1" sz="2200" kern="1200">
          <a:solidFill>
            <a:schemeClr val="tx1"/>
          </a:solidFill>
          <a:latin typeface="メイリオ" pitchFamily="50" charset="-128"/>
          <a:ea typeface="メイリオ" pitchFamily="50" charset="-128"/>
          <a:cs typeface="メイリオ" pitchFamily="50" charset="-128"/>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76356" y="672510"/>
            <a:ext cx="6552728" cy="1512168"/>
          </a:xfrm>
        </p:spPr>
        <p:txBody>
          <a:bodyPr anchor="ctr" anchorCtr="0">
            <a:normAutofit/>
          </a:bodyPr>
          <a:lstStyle/>
          <a:p>
            <a:pPr algn="ctr"/>
            <a:r>
              <a:rPr lang="ja-JP" altLang="en-US" sz="6600" dirty="0"/>
              <a:t>職業奉仕とは</a:t>
            </a:r>
          </a:p>
        </p:txBody>
      </p:sp>
      <p:sp>
        <p:nvSpPr>
          <p:cNvPr id="3" name="サブタイトル 2"/>
          <p:cNvSpPr>
            <a:spLocks noGrp="1"/>
          </p:cNvSpPr>
          <p:nvPr>
            <p:ph type="subTitle" idx="1"/>
          </p:nvPr>
        </p:nvSpPr>
        <p:spPr>
          <a:xfrm>
            <a:off x="4752724" y="3938064"/>
            <a:ext cx="5978691" cy="1105860"/>
          </a:xfrm>
        </p:spPr>
        <p:txBody>
          <a:bodyPr>
            <a:normAutofit/>
          </a:bodyPr>
          <a:lstStyle/>
          <a:p>
            <a:pPr algn="l"/>
            <a:r>
              <a:rPr lang="en-US" altLang="ja-JP" dirty="0">
                <a:latin typeface="+mn-ea"/>
              </a:rPr>
              <a:t>2022-23</a:t>
            </a:r>
            <a:r>
              <a:rPr lang="ja-JP" altLang="en-US" dirty="0">
                <a:latin typeface="+mn-ea"/>
              </a:rPr>
              <a:t>年度地区職業奉仕委員会</a:t>
            </a:r>
            <a:endParaRPr lang="en-US" altLang="ja-JP" dirty="0">
              <a:latin typeface="+mn-ea"/>
            </a:endParaRPr>
          </a:p>
          <a:p>
            <a:pPr algn="l"/>
            <a:r>
              <a:rPr lang="ja-JP" altLang="en-US" dirty="0">
                <a:latin typeface="+mn-ea"/>
              </a:rPr>
              <a:t>副委員長　武枝敏之（豊中</a:t>
            </a:r>
            <a:r>
              <a:rPr lang="en-US" altLang="ja-JP" dirty="0">
                <a:latin typeface="+mn-ea"/>
              </a:rPr>
              <a:t>RC</a:t>
            </a:r>
            <a:r>
              <a:rPr lang="ja-JP" altLang="en-US" dirty="0">
                <a:latin typeface="+mn-ea"/>
              </a:rPr>
              <a:t>）</a:t>
            </a:r>
          </a:p>
        </p:txBody>
      </p:sp>
      <p:pic>
        <p:nvPicPr>
          <p:cNvPr id="1028" name="Picture 4" descr="ロゴ&#10;&#10;中程度の精度で自動的に生成された説明"/>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1607" y="632184"/>
            <a:ext cx="3724275" cy="981076"/>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4387664" y="2638142"/>
            <a:ext cx="184731" cy="707886"/>
          </a:xfrm>
          <a:prstGeom prst="rect">
            <a:avLst/>
          </a:prstGeom>
        </p:spPr>
        <p:txBody>
          <a:bodyPr wrap="none">
            <a:spAutoFit/>
          </a:bodyPr>
          <a:lstStyle/>
          <a:p>
            <a:endParaRPr lang="en-US" altLang="ja-JP" sz="2000" dirty="0"/>
          </a:p>
          <a:p>
            <a:endParaRPr lang="ja-JP" altLang="en-US" sz="2000"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1618974" y="1417638"/>
            <a:ext cx="8954053" cy="4752528"/>
          </a:xfrm>
        </p:spPr>
        <p:txBody>
          <a:bodyPr anchor="t" anchorCtr="0">
            <a:noAutofit/>
          </a:bodyPr>
          <a:lstStyle/>
          <a:p>
            <a:pPr marL="109728" indent="0">
              <a:lnSpc>
                <a:spcPct val="150000"/>
              </a:lnSpc>
              <a:buNone/>
            </a:pPr>
            <a:r>
              <a:rPr lang="en-US" altLang="ja-JP" sz="2300" dirty="0">
                <a:solidFill>
                  <a:schemeClr val="tx2"/>
                </a:solidFill>
              </a:rPr>
              <a:t>1</a:t>
            </a:r>
            <a:r>
              <a:rPr lang="ja-JP" altLang="en-US" sz="2300" dirty="0">
                <a:solidFill>
                  <a:schemeClr val="tx2"/>
                </a:solidFill>
              </a:rPr>
              <a:t>）職業はサービスの一つの機会なりと心に</a:t>
            </a:r>
            <a:r>
              <a:rPr lang="ja-JP" altLang="en-US" sz="2300" dirty="0" err="1">
                <a:solidFill>
                  <a:schemeClr val="tx2"/>
                </a:solidFill>
              </a:rPr>
              <a:t>銘せよ。</a:t>
            </a:r>
            <a:endParaRPr lang="en-US" altLang="ja-JP" sz="2300" dirty="0">
              <a:solidFill>
                <a:schemeClr val="tx2"/>
              </a:solidFill>
            </a:endParaRPr>
          </a:p>
          <a:p>
            <a:pPr marL="109728" indent="0">
              <a:buNone/>
            </a:pPr>
            <a:r>
              <a:rPr lang="en-US" altLang="ja-JP" sz="2300" dirty="0">
                <a:solidFill>
                  <a:schemeClr val="tx2"/>
                </a:solidFill>
              </a:rPr>
              <a:t>2)</a:t>
            </a:r>
            <a:r>
              <a:rPr lang="ja-JP" altLang="en-US" sz="2300" dirty="0">
                <a:solidFill>
                  <a:schemeClr val="tx2"/>
                </a:solidFill>
              </a:rPr>
              <a:t>職業の倫理的規範、国の法律、地域社会の道徳基準に対し、</a:t>
            </a:r>
            <a:br>
              <a:rPr lang="en-US" altLang="ja-JP" sz="2300" dirty="0">
                <a:solidFill>
                  <a:schemeClr val="tx2"/>
                </a:solidFill>
              </a:rPr>
            </a:br>
            <a:r>
              <a:rPr lang="ja-JP" altLang="en-US" sz="2300" dirty="0">
                <a:solidFill>
                  <a:schemeClr val="tx2"/>
                </a:solidFill>
              </a:rPr>
              <a:t>　 名実共に忠実であれ。</a:t>
            </a:r>
            <a:endParaRPr lang="en-US" altLang="ja-JP" sz="2300" dirty="0">
              <a:solidFill>
                <a:schemeClr val="tx2"/>
              </a:solidFill>
            </a:endParaRPr>
          </a:p>
          <a:p>
            <a:pPr marL="109728" indent="0">
              <a:buNone/>
            </a:pPr>
            <a:r>
              <a:rPr lang="en-US" altLang="ja-JP" sz="2300" dirty="0">
                <a:solidFill>
                  <a:schemeClr val="tx2"/>
                </a:solidFill>
              </a:rPr>
              <a:t>3</a:t>
            </a:r>
            <a:r>
              <a:rPr lang="ja-JP" altLang="en-US" sz="2300" dirty="0">
                <a:solidFill>
                  <a:schemeClr val="tx2"/>
                </a:solidFill>
              </a:rPr>
              <a:t>）職業の品位を保ち、自ら選んだ職業において、最高度の倫理的</a:t>
            </a:r>
            <a:br>
              <a:rPr lang="en-US" altLang="ja-JP" sz="2300" dirty="0">
                <a:solidFill>
                  <a:schemeClr val="tx2"/>
                </a:solidFill>
              </a:rPr>
            </a:br>
            <a:r>
              <a:rPr lang="ja-JP" altLang="en-US" sz="2300" dirty="0">
                <a:solidFill>
                  <a:schemeClr val="tx2"/>
                </a:solidFill>
              </a:rPr>
              <a:t>　 基準を寄進すべく全力を尽くせ。</a:t>
            </a:r>
            <a:endParaRPr lang="en-US" altLang="ja-JP" sz="2300" dirty="0">
              <a:solidFill>
                <a:schemeClr val="tx2"/>
              </a:solidFill>
            </a:endParaRPr>
          </a:p>
          <a:p>
            <a:pPr marL="109728" indent="0">
              <a:buNone/>
            </a:pPr>
            <a:r>
              <a:rPr lang="en-US" altLang="ja-JP" sz="2300" dirty="0">
                <a:solidFill>
                  <a:schemeClr val="tx2"/>
                </a:solidFill>
              </a:rPr>
              <a:t>4</a:t>
            </a:r>
            <a:r>
              <a:rPr lang="ja-JP" altLang="en-US" sz="2300" dirty="0">
                <a:solidFill>
                  <a:schemeClr val="tx2"/>
                </a:solidFill>
              </a:rPr>
              <a:t>）雇主、従業員、同僚、同業者、顧客、公衆、その他事業または</a:t>
            </a:r>
            <a:br>
              <a:rPr lang="en-US" altLang="ja-JP" sz="2300" dirty="0">
                <a:solidFill>
                  <a:schemeClr val="tx2"/>
                </a:solidFill>
              </a:rPr>
            </a:br>
            <a:r>
              <a:rPr lang="ja-JP" altLang="en-US" sz="2300" dirty="0">
                <a:solidFill>
                  <a:schemeClr val="tx2"/>
                </a:solidFill>
              </a:rPr>
              <a:t>　 専門職務上関係を持つすべての人々に対し、ひとしく公正なるべし。</a:t>
            </a:r>
            <a:endParaRPr lang="en-US" altLang="ja-JP" sz="2300" dirty="0">
              <a:solidFill>
                <a:schemeClr val="tx2"/>
              </a:solidFill>
            </a:endParaRPr>
          </a:p>
          <a:p>
            <a:pPr marL="109728" indent="0">
              <a:buNone/>
            </a:pPr>
            <a:r>
              <a:rPr lang="en-US" altLang="ja-JP" sz="2300" dirty="0">
                <a:solidFill>
                  <a:schemeClr val="tx2"/>
                </a:solidFill>
              </a:rPr>
              <a:t>5</a:t>
            </a:r>
            <a:r>
              <a:rPr lang="ja-JP" altLang="en-US" sz="2300" dirty="0">
                <a:solidFill>
                  <a:schemeClr val="tx2"/>
                </a:solidFill>
              </a:rPr>
              <a:t>）社会に有用なすべての業務に対し、当然それに伴う名誉と敬意を</a:t>
            </a:r>
            <a:br>
              <a:rPr lang="en-US" altLang="ja-JP" sz="2300" dirty="0">
                <a:solidFill>
                  <a:schemeClr val="tx2"/>
                </a:solidFill>
              </a:rPr>
            </a:br>
            <a:r>
              <a:rPr lang="ja-JP" altLang="en-US" sz="2300" dirty="0">
                <a:solidFill>
                  <a:schemeClr val="tx2"/>
                </a:solidFill>
              </a:rPr>
              <a:t>　 表すべきことを知れ。</a:t>
            </a:r>
            <a:endParaRPr lang="en-US" altLang="ja-JP" sz="2300" dirty="0">
              <a:solidFill>
                <a:schemeClr val="tx2"/>
              </a:solidFill>
            </a:endParaRPr>
          </a:p>
          <a:p>
            <a:pPr marL="109728" indent="0">
              <a:buNone/>
            </a:pPr>
            <a:r>
              <a:rPr lang="en-US" altLang="ja-JP" sz="2300" dirty="0">
                <a:solidFill>
                  <a:schemeClr val="tx2"/>
                </a:solidFill>
              </a:rPr>
              <a:t>6</a:t>
            </a:r>
            <a:r>
              <a:rPr lang="ja-JP" altLang="en-US" sz="2300" dirty="0">
                <a:solidFill>
                  <a:schemeClr val="tx2"/>
                </a:solidFill>
              </a:rPr>
              <a:t>）自己の職業上の手腕を捧げて、青少年に機会を開き、他人からの、</a:t>
            </a:r>
            <a:br>
              <a:rPr lang="en-US" altLang="ja-JP" sz="2300" dirty="0">
                <a:solidFill>
                  <a:schemeClr val="tx2"/>
                </a:solidFill>
              </a:rPr>
            </a:br>
            <a:r>
              <a:rPr lang="ja-JP" altLang="en-US" sz="2300" dirty="0">
                <a:solidFill>
                  <a:schemeClr val="tx2"/>
                </a:solidFill>
              </a:rPr>
              <a:t>　 格別の要請にも応え、地域社会の生活の質を高めよ。</a:t>
            </a:r>
            <a:endParaRPr lang="en-US" altLang="ja-JP" sz="2300" dirty="0">
              <a:solidFill>
                <a:schemeClr val="tx2"/>
              </a:solidFill>
            </a:endParaRPr>
          </a:p>
        </p:txBody>
      </p:sp>
      <p:sp>
        <p:nvSpPr>
          <p:cNvPr id="3" name="タイトル 2"/>
          <p:cNvSpPr>
            <a:spLocks noGrp="1"/>
          </p:cNvSpPr>
          <p:nvPr>
            <p:ph type="title"/>
          </p:nvPr>
        </p:nvSpPr>
        <p:spPr/>
        <p:txBody>
          <a:bodyPr>
            <a:normAutofit/>
          </a:bodyPr>
          <a:lstStyle/>
          <a:p>
            <a:r>
              <a:rPr lang="ja-JP" altLang="en-US" sz="4800" dirty="0"/>
              <a:t>職業宣言　　　　</a:t>
            </a:r>
            <a:r>
              <a:rPr lang="en-US" altLang="ja-JP" sz="4800" dirty="0"/>
              <a:t>1989</a:t>
            </a:r>
            <a:r>
              <a:rPr lang="ja-JP" altLang="en-US" sz="4800" dirty="0"/>
              <a:t>年</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855176" y="1628800"/>
            <a:ext cx="8363272" cy="3600400"/>
          </a:xfrm>
        </p:spPr>
        <p:txBody>
          <a:bodyPr>
            <a:normAutofit/>
          </a:bodyPr>
          <a:lstStyle/>
          <a:p>
            <a:pPr algn="ctr">
              <a:buNone/>
            </a:pPr>
            <a:r>
              <a:rPr lang="ja-JP" altLang="en-US" sz="2800" dirty="0">
                <a:solidFill>
                  <a:schemeClr val="tx2"/>
                </a:solidFill>
              </a:rPr>
              <a:t>ロータリーの目的は、意義ある事業</a:t>
            </a:r>
            <a:r>
              <a:rPr lang="ja-JP" altLang="en-US" sz="2800" dirty="0">
                <a:solidFill>
                  <a:srgbClr val="FF0000"/>
                </a:solidFill>
              </a:rPr>
              <a:t>「の」</a:t>
            </a:r>
            <a:r>
              <a:rPr lang="ja-JP" altLang="en-US" sz="2800" dirty="0">
                <a:solidFill>
                  <a:schemeClr val="tx2"/>
                </a:solidFill>
              </a:rPr>
              <a:t>基礎として</a:t>
            </a:r>
            <a:endParaRPr lang="en-US" altLang="ja-JP" sz="2800" dirty="0">
              <a:solidFill>
                <a:schemeClr val="tx2"/>
              </a:solidFill>
            </a:endParaRPr>
          </a:p>
          <a:p>
            <a:pPr algn="ctr">
              <a:buNone/>
            </a:pPr>
            <a:r>
              <a:rPr lang="ja-JP" altLang="en-US" sz="2800" dirty="0">
                <a:solidFill>
                  <a:schemeClr val="tx2"/>
                </a:solidFill>
              </a:rPr>
              <a:t>サービスの理念を奨励し、これを育むことにある。</a:t>
            </a:r>
            <a:endParaRPr lang="en-US" altLang="ja-JP" sz="2800" dirty="0">
              <a:solidFill>
                <a:schemeClr val="tx2"/>
              </a:solidFill>
            </a:endParaRPr>
          </a:p>
          <a:p>
            <a:pPr>
              <a:buNone/>
            </a:pPr>
            <a:endParaRPr lang="en-US" altLang="ja-JP" sz="2800" dirty="0">
              <a:solidFill>
                <a:schemeClr val="tx2"/>
              </a:solidFill>
            </a:endParaRPr>
          </a:p>
          <a:p>
            <a:pPr>
              <a:buNone/>
            </a:pPr>
            <a:r>
              <a:rPr lang="ja-JP" altLang="en-US" sz="2800" dirty="0">
                <a:solidFill>
                  <a:schemeClr val="tx2"/>
                </a:solidFill>
              </a:rPr>
              <a:t>　　　　意義ある事業</a:t>
            </a:r>
            <a:r>
              <a:rPr lang="ja-JP" altLang="en-US" sz="2800" dirty="0">
                <a:solidFill>
                  <a:srgbClr val="FF0000"/>
                </a:solidFill>
              </a:rPr>
              <a:t>「を」</a:t>
            </a:r>
            <a:r>
              <a:rPr lang="ja-JP" altLang="en-US" sz="2800" dirty="0">
                <a:solidFill>
                  <a:schemeClr val="tx2"/>
                </a:solidFill>
              </a:rPr>
              <a:t>基礎として</a:t>
            </a:r>
            <a:endParaRPr lang="en-US" altLang="ja-JP" sz="2800" dirty="0">
              <a:solidFill>
                <a:schemeClr val="tx2"/>
              </a:solidFill>
            </a:endParaRPr>
          </a:p>
          <a:p>
            <a:pPr>
              <a:buNone/>
            </a:pPr>
            <a:r>
              <a:rPr lang="ja-JP" altLang="en-US" sz="2800" dirty="0">
                <a:solidFill>
                  <a:schemeClr val="tx2"/>
                </a:solidFill>
              </a:rPr>
              <a:t>　　　　　　　　　　　　　　　　　　　　　ではありません</a:t>
            </a:r>
            <a:endParaRPr lang="en-US" altLang="ja-JP" sz="2800" dirty="0">
              <a:solidFill>
                <a:schemeClr val="tx2"/>
              </a:solidFill>
            </a:endParaRPr>
          </a:p>
          <a:p>
            <a:pPr>
              <a:buNone/>
            </a:pPr>
            <a:r>
              <a:rPr lang="ja-JP" altLang="en-US" sz="2800" dirty="0">
                <a:solidFill>
                  <a:schemeClr val="tx2"/>
                </a:solidFill>
              </a:rPr>
              <a:t>　　　　奉仕と考えるから「を」となる</a:t>
            </a:r>
            <a:endParaRPr lang="en-US" altLang="ja-JP" sz="2800" dirty="0">
              <a:solidFill>
                <a:schemeClr val="tx2"/>
              </a:solidFill>
            </a:endParaRPr>
          </a:p>
          <a:p>
            <a:pPr>
              <a:buNone/>
            </a:pPr>
            <a:r>
              <a:rPr lang="ja-JP" altLang="en-US" sz="2800" dirty="0">
                <a:solidFill>
                  <a:srgbClr val="FF0000"/>
                </a:solidFill>
                <a:latin typeface="+mn-ea"/>
              </a:rPr>
              <a:t>　事業の基礎にサービスの考え方を持っていくこと</a:t>
            </a:r>
            <a:endParaRPr lang="en-US" altLang="ja-JP" sz="2800" dirty="0">
              <a:solidFill>
                <a:srgbClr val="FF0000"/>
              </a:solidFill>
              <a:latin typeface="+mn-ea"/>
            </a:endParaRPr>
          </a:p>
          <a:p>
            <a:pPr>
              <a:buNone/>
            </a:pPr>
            <a:endParaRPr lang="en-US" altLang="ja-JP" sz="2800" dirty="0">
              <a:solidFill>
                <a:schemeClr val="tx2"/>
              </a:solidFill>
            </a:endParaRPr>
          </a:p>
        </p:txBody>
      </p:sp>
      <p:sp>
        <p:nvSpPr>
          <p:cNvPr id="2" name="タイトル 1"/>
          <p:cNvSpPr>
            <a:spLocks noGrp="1"/>
          </p:cNvSpPr>
          <p:nvPr>
            <p:ph type="title"/>
          </p:nvPr>
        </p:nvSpPr>
        <p:spPr/>
        <p:txBody>
          <a:bodyPr>
            <a:normAutofit/>
          </a:bodyPr>
          <a:lstStyle/>
          <a:p>
            <a:r>
              <a:rPr lang="ja-JP" altLang="en-US" sz="4800" dirty="0"/>
              <a:t>ロータリーの目的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2063552" y="1772816"/>
            <a:ext cx="8229600" cy="2955784"/>
          </a:xfrm>
        </p:spPr>
        <p:txBody>
          <a:bodyPr>
            <a:normAutofit/>
          </a:bodyPr>
          <a:lstStyle/>
          <a:p>
            <a:pPr>
              <a:lnSpc>
                <a:spcPct val="200000"/>
              </a:lnSpc>
            </a:pPr>
            <a:r>
              <a:rPr lang="ja-JP" altLang="en-US" sz="2800" dirty="0">
                <a:solidFill>
                  <a:schemeClr val="tx2"/>
                </a:solidFill>
              </a:rPr>
              <a:t>ロータリーはサービスを志向する団体</a:t>
            </a:r>
            <a:endParaRPr lang="en-US" altLang="ja-JP" sz="2800" dirty="0">
              <a:solidFill>
                <a:schemeClr val="tx2"/>
              </a:solidFill>
            </a:endParaRPr>
          </a:p>
          <a:p>
            <a:r>
              <a:rPr lang="ja-JP" altLang="en-US" sz="2800" dirty="0">
                <a:solidFill>
                  <a:schemeClr val="tx2"/>
                </a:solidFill>
              </a:rPr>
              <a:t>サービスとは、貴方の望むことをしてあげること</a:t>
            </a:r>
            <a:endParaRPr lang="en-US" altLang="ja-JP" sz="2800" dirty="0">
              <a:solidFill>
                <a:schemeClr val="tx2"/>
              </a:solidFill>
            </a:endParaRPr>
          </a:p>
          <a:p>
            <a:r>
              <a:rPr lang="ja-JP" altLang="en-US" sz="2800" dirty="0">
                <a:solidFill>
                  <a:schemeClr val="tx2"/>
                </a:solidFill>
              </a:rPr>
              <a:t>職業でサービス第一とすると大いに報いられる</a:t>
            </a:r>
            <a:endParaRPr lang="en-US" altLang="ja-JP" sz="2800" dirty="0">
              <a:solidFill>
                <a:schemeClr val="tx2"/>
              </a:solidFill>
            </a:endParaRPr>
          </a:p>
          <a:p>
            <a:endParaRPr lang="ja-JP" altLang="en-US" sz="2800" dirty="0">
              <a:solidFill>
                <a:schemeClr val="tx2"/>
              </a:solidFill>
            </a:endParaRPr>
          </a:p>
        </p:txBody>
      </p:sp>
      <p:sp>
        <p:nvSpPr>
          <p:cNvPr id="4" name="タイトル 3"/>
          <p:cNvSpPr>
            <a:spLocks noGrp="1"/>
          </p:cNvSpPr>
          <p:nvPr>
            <p:ph type="title"/>
          </p:nvPr>
        </p:nvSpPr>
        <p:spPr/>
        <p:txBody>
          <a:bodyPr>
            <a:normAutofit/>
          </a:bodyPr>
          <a:lstStyle/>
          <a:p>
            <a:r>
              <a:rPr lang="ja-JP" altLang="en-US" sz="4800" dirty="0"/>
              <a:t>ボケーショナルサービスとは</a:t>
            </a:r>
          </a:p>
        </p:txBody>
      </p:sp>
    </p:spTree>
    <p:extLst>
      <p:ext uri="{BB962C8B-B14F-4D97-AF65-F5344CB8AC3E}">
        <p14:creationId xmlns:p14="http://schemas.microsoft.com/office/powerpoint/2010/main" val="4257253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pPr algn="ctr"/>
            <a:r>
              <a:rPr kumimoji="1" lang="ja-JP" altLang="en-US" dirty="0"/>
              <a:t>ご清聴ありがとうございました</a:t>
            </a:r>
          </a:p>
        </p:txBody>
      </p:sp>
      <p:pic>
        <p:nvPicPr>
          <p:cNvPr id="2050" name="Picture 2" descr="ロゴ&#10;&#10;中程度の精度で自動的に生成された説明"/>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4192" y="476672"/>
            <a:ext cx="3724275" cy="9810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76356" y="672510"/>
            <a:ext cx="6552728" cy="1512168"/>
          </a:xfrm>
        </p:spPr>
        <p:txBody>
          <a:bodyPr anchor="ctr" anchorCtr="0">
            <a:normAutofit/>
          </a:bodyPr>
          <a:lstStyle/>
          <a:p>
            <a:pPr algn="ctr"/>
            <a:r>
              <a:rPr lang="ja-JP" altLang="en-US" sz="6600" dirty="0"/>
              <a:t>職業奉仕とは</a:t>
            </a:r>
          </a:p>
        </p:txBody>
      </p:sp>
      <p:sp>
        <p:nvSpPr>
          <p:cNvPr id="3" name="サブタイトル 2"/>
          <p:cNvSpPr>
            <a:spLocks noGrp="1"/>
          </p:cNvSpPr>
          <p:nvPr>
            <p:ph type="subTitle" idx="1"/>
          </p:nvPr>
        </p:nvSpPr>
        <p:spPr>
          <a:xfrm>
            <a:off x="4752724" y="3938064"/>
            <a:ext cx="5978691" cy="1105860"/>
          </a:xfrm>
        </p:spPr>
        <p:txBody>
          <a:bodyPr>
            <a:normAutofit/>
          </a:bodyPr>
          <a:lstStyle/>
          <a:p>
            <a:pPr algn="l"/>
            <a:endParaRPr lang="ja-JP" altLang="en-US" dirty="0">
              <a:latin typeface="+mn-ea"/>
            </a:endParaRPr>
          </a:p>
        </p:txBody>
      </p:sp>
      <p:pic>
        <p:nvPicPr>
          <p:cNvPr id="1028" name="Picture 4" descr="ロゴ&#10;&#10;中程度の精度で自動的に生成された説明"/>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1607" y="632184"/>
            <a:ext cx="3724275" cy="981076"/>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p:cNvSpPr/>
          <p:nvPr/>
        </p:nvSpPr>
        <p:spPr>
          <a:xfrm>
            <a:off x="1692384" y="2653531"/>
            <a:ext cx="3060340" cy="369332"/>
          </a:xfrm>
          <a:prstGeom prst="rect">
            <a:avLst/>
          </a:prstGeom>
        </p:spPr>
        <p:txBody>
          <a:bodyPr wrap="square">
            <a:spAutoFit/>
          </a:bodyPr>
          <a:lstStyle/>
          <a:p>
            <a:r>
              <a:rPr lang="ja-JP" altLang="en-US" dirty="0">
                <a:latin typeface="+mn-ea"/>
              </a:rPr>
              <a:t>ロータリーの目的</a:t>
            </a:r>
            <a:endParaRPr lang="ja-JP" altLang="en-US" dirty="0"/>
          </a:p>
        </p:txBody>
      </p:sp>
      <p:sp>
        <p:nvSpPr>
          <p:cNvPr id="5" name="正方形/長方形 4"/>
          <p:cNvSpPr/>
          <p:nvPr/>
        </p:nvSpPr>
        <p:spPr>
          <a:xfrm>
            <a:off x="4387664" y="2638142"/>
            <a:ext cx="1263487" cy="400110"/>
          </a:xfrm>
          <a:prstGeom prst="rect">
            <a:avLst/>
          </a:prstGeom>
        </p:spPr>
        <p:txBody>
          <a:bodyPr wrap="none">
            <a:spAutoFit/>
          </a:bodyPr>
          <a:lstStyle/>
          <a:p>
            <a:r>
              <a:rPr lang="en-US" altLang="ja-JP" dirty="0">
                <a:latin typeface="+mn-ea"/>
              </a:rPr>
              <a:t>2</a:t>
            </a:r>
            <a:r>
              <a:rPr lang="ja-JP" altLang="en-US" dirty="0" err="1">
                <a:latin typeface="+mn-ea"/>
              </a:rPr>
              <a:t>つの</a:t>
            </a:r>
            <a:r>
              <a:rPr lang="ja-JP" altLang="en-US" sz="2000" dirty="0">
                <a:latin typeface="+mn-ea"/>
              </a:rPr>
              <a:t>標語</a:t>
            </a:r>
            <a:endParaRPr lang="ja-JP" altLang="en-US" sz="2000" dirty="0"/>
          </a:p>
        </p:txBody>
      </p:sp>
      <p:sp>
        <p:nvSpPr>
          <p:cNvPr id="6" name="正方形/長方形 5"/>
          <p:cNvSpPr/>
          <p:nvPr/>
        </p:nvSpPr>
        <p:spPr>
          <a:xfrm>
            <a:off x="6384032" y="2590996"/>
            <a:ext cx="2072547" cy="369332"/>
          </a:xfrm>
          <a:prstGeom prst="rect">
            <a:avLst/>
          </a:prstGeom>
        </p:spPr>
        <p:txBody>
          <a:bodyPr wrap="square">
            <a:spAutoFit/>
          </a:bodyPr>
          <a:lstStyle/>
          <a:p>
            <a:r>
              <a:rPr lang="ja-JP" altLang="en-US" dirty="0">
                <a:latin typeface="+mn-ea"/>
              </a:rPr>
              <a:t>　職業宣言</a:t>
            </a:r>
            <a:endParaRPr lang="ja-JP" altLang="en-US" dirty="0"/>
          </a:p>
        </p:txBody>
      </p:sp>
      <p:sp>
        <p:nvSpPr>
          <p:cNvPr id="7" name="正方形/長方形 6"/>
          <p:cNvSpPr/>
          <p:nvPr/>
        </p:nvSpPr>
        <p:spPr>
          <a:xfrm>
            <a:off x="8214435" y="2618813"/>
            <a:ext cx="2638618" cy="369332"/>
          </a:xfrm>
          <a:prstGeom prst="rect">
            <a:avLst/>
          </a:prstGeom>
        </p:spPr>
        <p:txBody>
          <a:bodyPr wrap="square">
            <a:spAutoFit/>
          </a:bodyPr>
          <a:lstStyle/>
          <a:p>
            <a:r>
              <a:rPr lang="ja-JP" altLang="en-US" dirty="0">
                <a:latin typeface="+mn-ea"/>
              </a:rPr>
              <a:t>決議事項</a:t>
            </a:r>
            <a:r>
              <a:rPr lang="en-US" altLang="ja-JP" dirty="0">
                <a:latin typeface="+mn-ea"/>
              </a:rPr>
              <a:t>23-34</a:t>
            </a:r>
            <a:endParaRPr lang="ja-JP" altLang="en-US" dirty="0"/>
          </a:p>
        </p:txBody>
      </p:sp>
      <p:sp>
        <p:nvSpPr>
          <p:cNvPr id="8" name="正方形/長方形 7"/>
          <p:cNvSpPr/>
          <p:nvPr/>
        </p:nvSpPr>
        <p:spPr>
          <a:xfrm>
            <a:off x="10305565" y="2638142"/>
            <a:ext cx="1428596" cy="369332"/>
          </a:xfrm>
          <a:prstGeom prst="rect">
            <a:avLst/>
          </a:prstGeom>
        </p:spPr>
        <p:txBody>
          <a:bodyPr wrap="none">
            <a:spAutoFit/>
          </a:bodyPr>
          <a:lstStyle/>
          <a:p>
            <a:r>
              <a:rPr lang="ja-JP" altLang="en-US" dirty="0">
                <a:latin typeface="+mn-ea"/>
              </a:rPr>
              <a:t>四つのテスト</a:t>
            </a:r>
            <a:endParaRPr lang="ja-JP" altLang="en-US" dirty="0"/>
          </a:p>
        </p:txBody>
      </p:sp>
    </p:spTree>
    <p:extLst>
      <p:ext uri="{BB962C8B-B14F-4D97-AF65-F5344CB8AC3E}">
        <p14:creationId xmlns:p14="http://schemas.microsoft.com/office/powerpoint/2010/main" val="31762197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idx="1"/>
          </p:nvPr>
        </p:nvSpPr>
        <p:spPr>
          <a:xfrm>
            <a:off x="1981200" y="3212977"/>
            <a:ext cx="8229600" cy="1143001"/>
          </a:xfrm>
        </p:spPr>
        <p:txBody>
          <a:bodyPr>
            <a:normAutofit/>
          </a:bodyPr>
          <a:lstStyle/>
          <a:p>
            <a:pPr marL="109728" indent="0" algn="ctr">
              <a:buNone/>
            </a:pPr>
            <a:r>
              <a:rPr lang="ja-JP" altLang="en-US" sz="2800" dirty="0">
                <a:latin typeface="+mn-ea"/>
              </a:rPr>
              <a:t>西洋では　ボケーショナル　サービス</a:t>
            </a:r>
            <a:endParaRPr lang="en-US" altLang="ja-JP" sz="2800" dirty="0">
              <a:latin typeface="+mn-ea"/>
            </a:endParaRPr>
          </a:p>
          <a:p>
            <a:pPr marL="109728" indent="0" algn="ctr">
              <a:buNone/>
            </a:pPr>
            <a:r>
              <a:rPr lang="en-US" altLang="ja-JP" sz="2800" dirty="0">
                <a:latin typeface="+mn-ea"/>
              </a:rPr>
              <a:t>Vocational Service</a:t>
            </a:r>
            <a:endParaRPr lang="ja-JP" altLang="en-US" sz="2800" dirty="0">
              <a:latin typeface="+mn-ea"/>
            </a:endParaRPr>
          </a:p>
        </p:txBody>
      </p:sp>
      <p:sp>
        <p:nvSpPr>
          <p:cNvPr id="2" name="タイトル 1"/>
          <p:cNvSpPr>
            <a:spLocks noGrp="1"/>
          </p:cNvSpPr>
          <p:nvPr>
            <p:ph type="title"/>
          </p:nvPr>
        </p:nvSpPr>
        <p:spPr>
          <a:xfrm>
            <a:off x="1981200" y="2006286"/>
            <a:ext cx="8229600" cy="1143000"/>
          </a:xfrm>
        </p:spPr>
        <p:txBody>
          <a:bodyPr>
            <a:normAutofit/>
          </a:bodyPr>
          <a:lstStyle/>
          <a:p>
            <a:pPr algn="ctr"/>
            <a:r>
              <a:rPr lang="ja-JP" altLang="en-US" sz="4800" dirty="0"/>
              <a:t>日本語では　職業奉仕　</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1703512" y="2132856"/>
            <a:ext cx="10972800" cy="720080"/>
          </a:xfrm>
        </p:spPr>
        <p:txBody>
          <a:bodyPr/>
          <a:lstStyle/>
          <a:p>
            <a:pPr marL="109728" indent="0">
              <a:buNone/>
            </a:pPr>
            <a:r>
              <a:rPr lang="ja-JP" altLang="en-US" sz="2800" dirty="0"/>
              <a:t>職業とは、何か事業をして</a:t>
            </a:r>
            <a:r>
              <a:rPr lang="ja-JP" altLang="en-US" sz="2800" dirty="0">
                <a:solidFill>
                  <a:srgbClr val="FF0000"/>
                </a:solidFill>
              </a:rPr>
              <a:t>儲ける</a:t>
            </a:r>
            <a:r>
              <a:rPr lang="ja-JP" altLang="en-US" sz="2800" dirty="0"/>
              <a:t>こと</a:t>
            </a:r>
            <a:endParaRPr kumimoji="1" lang="ja-JP" altLang="en-US" dirty="0"/>
          </a:p>
        </p:txBody>
      </p:sp>
      <p:sp>
        <p:nvSpPr>
          <p:cNvPr id="3" name="タイトル 2"/>
          <p:cNvSpPr>
            <a:spLocks noGrp="1"/>
          </p:cNvSpPr>
          <p:nvPr>
            <p:ph type="title"/>
          </p:nvPr>
        </p:nvSpPr>
        <p:spPr/>
        <p:txBody>
          <a:bodyPr/>
          <a:lstStyle/>
          <a:p>
            <a:r>
              <a:rPr lang="ja-JP" altLang="en-US" sz="4400" dirty="0"/>
              <a:t>職業奉仕の言葉を分けて考えてみます</a:t>
            </a:r>
            <a:endParaRPr kumimoji="1" lang="ja-JP" altLang="en-US" dirty="0"/>
          </a:p>
        </p:txBody>
      </p:sp>
      <p:sp>
        <p:nvSpPr>
          <p:cNvPr id="4" name="正方形/長方形 3"/>
          <p:cNvSpPr/>
          <p:nvPr/>
        </p:nvSpPr>
        <p:spPr>
          <a:xfrm>
            <a:off x="1847528" y="3032956"/>
            <a:ext cx="5598195" cy="523220"/>
          </a:xfrm>
          <a:prstGeom prst="rect">
            <a:avLst/>
          </a:prstGeom>
        </p:spPr>
        <p:txBody>
          <a:bodyPr wrap="square">
            <a:spAutoFit/>
          </a:bodyPr>
          <a:lstStyle/>
          <a:p>
            <a:r>
              <a:rPr lang="ja-JP" altLang="en-US" sz="2800" dirty="0"/>
              <a:t>奉仕には</a:t>
            </a:r>
            <a:r>
              <a:rPr lang="ja-JP" altLang="en-US" sz="2800" dirty="0">
                <a:solidFill>
                  <a:srgbClr val="FF0000"/>
                </a:solidFill>
              </a:rPr>
              <a:t>儲ける</a:t>
            </a:r>
            <a:r>
              <a:rPr lang="ja-JP" altLang="en-US" sz="2800" dirty="0"/>
              <a:t>という概念はない</a:t>
            </a:r>
          </a:p>
        </p:txBody>
      </p:sp>
      <p:sp>
        <p:nvSpPr>
          <p:cNvPr id="6" name="正方形/長方形 5"/>
          <p:cNvSpPr/>
          <p:nvPr/>
        </p:nvSpPr>
        <p:spPr>
          <a:xfrm>
            <a:off x="2333154" y="3736196"/>
            <a:ext cx="6499149" cy="1015663"/>
          </a:xfrm>
          <a:prstGeom prst="rect">
            <a:avLst/>
          </a:prstGeom>
        </p:spPr>
        <p:txBody>
          <a:bodyPr wrap="square">
            <a:spAutoFit/>
          </a:bodyPr>
          <a:lstStyle/>
          <a:p>
            <a:pPr defTabSz="924458">
              <a:defRPr/>
            </a:pPr>
            <a:r>
              <a:rPr lang="ja-JP" altLang="en-US" sz="2000" dirty="0"/>
              <a:t>ボケーショナルを、職業、仕事、天職と思っていいが、　</a:t>
            </a:r>
            <a:endParaRPr lang="en-US" altLang="ja-JP" sz="2000" dirty="0"/>
          </a:p>
          <a:p>
            <a:pPr defTabSz="924458">
              <a:defRPr/>
            </a:pPr>
            <a:r>
              <a:rPr lang="ja-JP" altLang="en-US" sz="2000" dirty="0"/>
              <a:t>　サービスをどう捉えるかが問題。</a:t>
            </a:r>
            <a:endParaRPr lang="en-US" altLang="ja-JP" sz="2000" dirty="0"/>
          </a:p>
          <a:p>
            <a:pPr defTabSz="924458">
              <a:defRPr/>
            </a:pPr>
            <a:r>
              <a:rPr lang="ja-JP" altLang="en-US" sz="2000" dirty="0"/>
              <a:t>即ち、職業奉仕は</a:t>
            </a:r>
            <a:r>
              <a:rPr lang="ja-JP" altLang="en-US" sz="2000" dirty="0">
                <a:solidFill>
                  <a:srgbClr val="FF0000"/>
                </a:solidFill>
              </a:rPr>
              <a:t>仕事とサービス</a:t>
            </a:r>
            <a:r>
              <a:rPr lang="ja-JP" altLang="en-US" sz="2000" dirty="0"/>
              <a:t>の関係です</a:t>
            </a:r>
            <a:endParaRPr lang="en-US" altLang="ja-JP" sz="2000" dirty="0"/>
          </a:p>
        </p:txBody>
      </p:sp>
    </p:spTree>
    <p:extLst>
      <p:ext uri="{BB962C8B-B14F-4D97-AF65-F5344CB8AC3E}">
        <p14:creationId xmlns:p14="http://schemas.microsoft.com/office/powerpoint/2010/main" val="276433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idx="1"/>
          </p:nvPr>
        </p:nvSpPr>
        <p:spPr>
          <a:xfrm>
            <a:off x="1703512" y="3153893"/>
            <a:ext cx="9577064" cy="1803656"/>
          </a:xfrm>
        </p:spPr>
        <p:txBody>
          <a:bodyPr>
            <a:normAutofit/>
          </a:bodyPr>
          <a:lstStyle/>
          <a:p>
            <a:pPr marL="109728" indent="0" algn="ctr">
              <a:buNone/>
            </a:pPr>
            <a:r>
              <a:rPr lang="ja-JP" altLang="en-US" sz="2400" dirty="0"/>
              <a:t>ロータリーの友の横組み６ページ</a:t>
            </a:r>
            <a:endParaRPr lang="en-US" altLang="ja-JP" sz="2400" dirty="0"/>
          </a:p>
          <a:p>
            <a:pPr marL="109728" indent="0" algn="ctr">
              <a:buNone/>
            </a:pPr>
            <a:endParaRPr lang="en-US" altLang="ja-JP" sz="2800" dirty="0"/>
          </a:p>
          <a:p>
            <a:pPr marL="109728" indent="0" algn="ctr">
              <a:buNone/>
            </a:pPr>
            <a:r>
              <a:rPr lang="ja-JP" altLang="en-US" sz="3200" dirty="0"/>
              <a:t>「ロータリーとは」、と「ロータリの目的」「四つのテスト」</a:t>
            </a:r>
            <a:endParaRPr lang="en-US" altLang="ja-JP" sz="3200" dirty="0"/>
          </a:p>
        </p:txBody>
      </p:sp>
      <p:sp>
        <p:nvSpPr>
          <p:cNvPr id="2" name="タイトル 1"/>
          <p:cNvSpPr>
            <a:spLocks noGrp="1"/>
          </p:cNvSpPr>
          <p:nvPr>
            <p:ph type="title"/>
          </p:nvPr>
        </p:nvSpPr>
        <p:spPr>
          <a:xfrm>
            <a:off x="1987312" y="1659280"/>
            <a:ext cx="8229600" cy="1143000"/>
          </a:xfrm>
        </p:spPr>
        <p:txBody>
          <a:bodyPr>
            <a:normAutofit/>
          </a:bodyPr>
          <a:lstStyle/>
          <a:p>
            <a:pPr algn="ctr"/>
            <a:r>
              <a:rPr lang="ja-JP" altLang="en-US" sz="4800" dirty="0"/>
              <a:t>ロータリーの目的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idx="1"/>
          </p:nvPr>
        </p:nvSpPr>
        <p:spPr>
          <a:xfrm>
            <a:off x="1987312" y="3153893"/>
            <a:ext cx="8229600" cy="1803656"/>
          </a:xfrm>
        </p:spPr>
        <p:txBody>
          <a:bodyPr>
            <a:normAutofit/>
          </a:bodyPr>
          <a:lstStyle/>
          <a:p>
            <a:pPr marL="109728" indent="0" algn="ctr">
              <a:buNone/>
            </a:pPr>
            <a:r>
              <a:rPr lang="ja-JP" altLang="en-US" sz="2800" dirty="0"/>
              <a:t>「ロータリーの目的は意義ある事業</a:t>
            </a:r>
            <a:r>
              <a:rPr lang="ja-JP" altLang="en-US" sz="2800" dirty="0">
                <a:solidFill>
                  <a:srgbClr val="FF0000"/>
                </a:solidFill>
              </a:rPr>
              <a:t>の</a:t>
            </a:r>
            <a:r>
              <a:rPr lang="ja-JP" altLang="en-US" sz="2800" dirty="0"/>
              <a:t>基礎として</a:t>
            </a:r>
            <a:endParaRPr lang="en-US" altLang="ja-JP" sz="2800" dirty="0"/>
          </a:p>
          <a:p>
            <a:pPr marL="109728" indent="0" algn="ctr">
              <a:buNone/>
            </a:pPr>
            <a:r>
              <a:rPr lang="ja-JP" altLang="en-US" sz="2800" dirty="0"/>
              <a:t>イデアル　オブ　サービス（</a:t>
            </a:r>
            <a:r>
              <a:rPr lang="ja-JP" altLang="en-US" sz="2800" u="sng" dirty="0"/>
              <a:t>サービスの理念）</a:t>
            </a:r>
            <a:r>
              <a:rPr lang="ja-JP" altLang="en-US" sz="2800" dirty="0"/>
              <a:t>を奨励し、</a:t>
            </a:r>
            <a:endParaRPr lang="en-US" altLang="ja-JP" sz="2800" dirty="0"/>
          </a:p>
          <a:p>
            <a:pPr marL="109728" indent="0" algn="ctr">
              <a:buNone/>
            </a:pPr>
            <a:r>
              <a:rPr lang="ja-JP" altLang="en-US" sz="2800" dirty="0"/>
              <a:t>これを育むことにある。」</a:t>
            </a:r>
            <a:endParaRPr lang="en-US" altLang="ja-JP" sz="2800" dirty="0"/>
          </a:p>
        </p:txBody>
      </p:sp>
      <p:sp>
        <p:nvSpPr>
          <p:cNvPr id="2" name="タイトル 1"/>
          <p:cNvSpPr>
            <a:spLocks noGrp="1"/>
          </p:cNvSpPr>
          <p:nvPr>
            <p:ph type="title"/>
          </p:nvPr>
        </p:nvSpPr>
        <p:spPr>
          <a:xfrm>
            <a:off x="1987312" y="1659280"/>
            <a:ext cx="8229600" cy="1143000"/>
          </a:xfrm>
        </p:spPr>
        <p:txBody>
          <a:bodyPr>
            <a:normAutofit/>
          </a:bodyPr>
          <a:lstStyle/>
          <a:p>
            <a:pPr algn="ctr"/>
            <a:r>
              <a:rPr lang="ja-JP" altLang="en-US" sz="4800" dirty="0"/>
              <a:t>ロータリーの目的</a:t>
            </a:r>
          </a:p>
        </p:txBody>
      </p:sp>
    </p:spTree>
    <p:extLst>
      <p:ext uri="{BB962C8B-B14F-4D97-AF65-F5344CB8AC3E}">
        <p14:creationId xmlns:p14="http://schemas.microsoft.com/office/powerpoint/2010/main" val="1027660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1127448" y="803944"/>
            <a:ext cx="10873208" cy="1224136"/>
          </a:xfrm>
        </p:spPr>
        <p:txBody>
          <a:bodyPr>
            <a:noAutofit/>
          </a:bodyPr>
          <a:lstStyle/>
          <a:p>
            <a:pPr>
              <a:buNone/>
            </a:pPr>
            <a:endParaRPr lang="en-US" altLang="ja-JP" sz="2800" dirty="0">
              <a:solidFill>
                <a:schemeClr val="tx2"/>
              </a:solidFill>
            </a:endParaRPr>
          </a:p>
          <a:p>
            <a:pPr>
              <a:buNone/>
            </a:pPr>
            <a:r>
              <a:rPr lang="en-US" altLang="ja-JP" sz="2800" dirty="0">
                <a:solidFill>
                  <a:schemeClr val="tx2"/>
                </a:solidFill>
              </a:rPr>
              <a:t>20</a:t>
            </a:r>
            <a:r>
              <a:rPr lang="ja-JP" altLang="en-US" sz="2800" dirty="0">
                <a:solidFill>
                  <a:schemeClr val="tx2"/>
                </a:solidFill>
              </a:rPr>
              <a:t>世紀初頭のシカゴでは・・・・・</a:t>
            </a:r>
            <a:r>
              <a:rPr lang="ja-JP" altLang="en-US" sz="2800" dirty="0">
                <a:solidFill>
                  <a:schemeClr val="tx1">
                    <a:lumMod val="95000"/>
                    <a:lumOff val="5000"/>
                  </a:schemeClr>
                </a:solidFill>
              </a:rPr>
              <a:t>悪徳、信用不安より自分は自分で守る</a:t>
            </a:r>
            <a:endParaRPr lang="en-US" altLang="ja-JP" sz="2800" dirty="0">
              <a:solidFill>
                <a:schemeClr val="tx1">
                  <a:lumMod val="95000"/>
                  <a:lumOff val="5000"/>
                </a:schemeClr>
              </a:solidFill>
            </a:endParaRPr>
          </a:p>
          <a:p>
            <a:pPr>
              <a:buNone/>
            </a:pPr>
            <a:endParaRPr lang="en-US" altLang="ja-JP" sz="2800" dirty="0">
              <a:solidFill>
                <a:schemeClr val="tx2"/>
              </a:solidFill>
            </a:endParaRPr>
          </a:p>
          <a:p>
            <a:pPr>
              <a:buNone/>
            </a:pPr>
            <a:r>
              <a:rPr lang="ja-JP" altLang="en-US" sz="2800" dirty="0">
                <a:solidFill>
                  <a:srgbClr val="FF0000"/>
                </a:solidFill>
              </a:rPr>
              <a:t>　　　　　　　　　　　　　　　　　　　　儲けた者が勝ち</a:t>
            </a:r>
            <a:endParaRPr lang="en-US" altLang="ja-JP" sz="2800" dirty="0">
              <a:solidFill>
                <a:srgbClr val="FF0000"/>
              </a:solidFill>
            </a:endParaRPr>
          </a:p>
          <a:p>
            <a:pPr>
              <a:buNone/>
            </a:pPr>
            <a:r>
              <a:rPr lang="ja-JP" altLang="en-US" sz="2800" dirty="0">
                <a:solidFill>
                  <a:srgbClr val="FF0000"/>
                </a:solidFill>
              </a:rPr>
              <a:t>　</a:t>
            </a:r>
            <a:endParaRPr lang="en-US" altLang="ja-JP" sz="2800" dirty="0">
              <a:solidFill>
                <a:srgbClr val="FF0000"/>
              </a:solidFill>
            </a:endParaRPr>
          </a:p>
          <a:p>
            <a:pPr>
              <a:buNone/>
            </a:pPr>
            <a:r>
              <a:rPr lang="ja-JP" altLang="en-US" sz="2800" dirty="0">
                <a:solidFill>
                  <a:srgbClr val="FF0000"/>
                </a:solidFill>
              </a:rPr>
              <a:t>　　　　</a:t>
            </a:r>
            <a:r>
              <a:rPr lang="ja-JP" altLang="en-US" sz="2800" dirty="0">
                <a:solidFill>
                  <a:schemeClr val="tx2"/>
                </a:solidFill>
              </a:rPr>
              <a:t>一神教の世界では　　　　・・・・・・自分は正しい、</a:t>
            </a:r>
            <a:br>
              <a:rPr lang="en-US" altLang="ja-JP" sz="2800" dirty="0">
                <a:solidFill>
                  <a:schemeClr val="tx2"/>
                </a:solidFill>
              </a:rPr>
            </a:br>
            <a:r>
              <a:rPr lang="ja-JP" altLang="en-US" sz="2800" dirty="0">
                <a:solidFill>
                  <a:schemeClr val="tx2"/>
                </a:solidFill>
              </a:rPr>
              <a:t>　　　　　　　　　　　　　　　　　　 　</a:t>
            </a:r>
            <a:r>
              <a:rPr lang="ja-JP" altLang="en-US" sz="2800" dirty="0">
                <a:solidFill>
                  <a:srgbClr val="FF0000"/>
                </a:solidFill>
              </a:rPr>
              <a:t>騙された人が悪い</a:t>
            </a:r>
            <a:endParaRPr lang="en-US" altLang="ja-JP" sz="2800" dirty="0">
              <a:solidFill>
                <a:srgbClr val="FF0000"/>
              </a:solidFill>
            </a:endParaRPr>
          </a:p>
          <a:p>
            <a:pPr>
              <a:buNone/>
            </a:pPr>
            <a:endParaRPr lang="en-US" altLang="ja-JP" sz="2800" dirty="0">
              <a:solidFill>
                <a:schemeClr val="tx2"/>
              </a:solidFill>
            </a:endParaRPr>
          </a:p>
          <a:p>
            <a:pPr algn="ctr">
              <a:buNone/>
            </a:pPr>
            <a:r>
              <a:rPr lang="ja-JP" altLang="en-US" sz="3600" dirty="0">
                <a:solidFill>
                  <a:schemeClr val="tx2"/>
                </a:solidFill>
              </a:rPr>
              <a:t>この状況を良くしようと、ロータリーを作った</a:t>
            </a:r>
          </a:p>
        </p:txBody>
      </p:sp>
      <p:sp>
        <p:nvSpPr>
          <p:cNvPr id="3" name="タイトル 2"/>
          <p:cNvSpPr>
            <a:spLocks noGrp="1"/>
          </p:cNvSpPr>
          <p:nvPr>
            <p:ph type="title"/>
          </p:nvPr>
        </p:nvSpPr>
        <p:spPr/>
        <p:txBody>
          <a:bodyPr>
            <a:normAutofit/>
          </a:bodyPr>
          <a:lstStyle/>
          <a:p>
            <a:r>
              <a:rPr lang="ja-JP" altLang="en-US" sz="4800" dirty="0"/>
              <a:t>ポールハリスの願い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C61AEE0-6046-4035-9827-AE8CA928B022}"/>
              </a:ext>
            </a:extLst>
          </p:cNvPr>
          <p:cNvSpPr>
            <a:spLocks noGrp="1"/>
          </p:cNvSpPr>
          <p:nvPr>
            <p:ph idx="1"/>
          </p:nvPr>
        </p:nvSpPr>
        <p:spPr>
          <a:xfrm>
            <a:off x="2135560" y="1417638"/>
            <a:ext cx="9446840" cy="1219274"/>
          </a:xfrm>
        </p:spPr>
        <p:txBody>
          <a:bodyPr>
            <a:noAutofit/>
          </a:bodyPr>
          <a:lstStyle/>
          <a:p>
            <a:pPr marL="109728" indent="0">
              <a:buNone/>
            </a:pPr>
            <a:br>
              <a:rPr lang="en-US" altLang="ja-JP" sz="2800" dirty="0">
                <a:effectLst>
                  <a:outerShdw blurRad="38100" dist="38100" dir="2700000" algn="tl">
                    <a:srgbClr val="000000">
                      <a:alpha val="43137"/>
                    </a:srgbClr>
                  </a:outerShdw>
                </a:effectLst>
                <a:latin typeface="+mn-ea"/>
              </a:rPr>
            </a:br>
            <a:r>
              <a:rPr lang="ja-JP" altLang="en-US" sz="2800" dirty="0">
                <a:latin typeface="+mn-ea"/>
              </a:rPr>
              <a:t>「最もよく奉仕（サービス）する者最も多く報いられる」</a:t>
            </a:r>
            <a:br>
              <a:rPr lang="en-US" altLang="ja-JP" sz="2800" dirty="0">
                <a:latin typeface="+mn-ea"/>
              </a:rPr>
            </a:br>
            <a:r>
              <a:rPr lang="ja-JP" altLang="en-US" sz="2800" dirty="0">
                <a:latin typeface="+mn-ea"/>
              </a:rPr>
              <a:t>　</a:t>
            </a:r>
            <a:r>
              <a:rPr lang="en-US" altLang="ja-JP" sz="2800" dirty="0">
                <a:latin typeface="+mn-ea"/>
              </a:rPr>
              <a:t>One profits most who serves best </a:t>
            </a:r>
            <a:r>
              <a:rPr lang="ja-JP" altLang="en-US" sz="2800" dirty="0">
                <a:latin typeface="+mn-ea"/>
              </a:rPr>
              <a:t>　アーサー・</a:t>
            </a:r>
            <a:r>
              <a:rPr lang="en-US" altLang="ja-JP" sz="2800" dirty="0">
                <a:latin typeface="+mn-ea"/>
              </a:rPr>
              <a:t>F</a:t>
            </a:r>
            <a:r>
              <a:rPr lang="ja-JP" altLang="en-US" sz="2800" dirty="0">
                <a:latin typeface="+mn-ea"/>
              </a:rPr>
              <a:t>・シェルドン</a:t>
            </a:r>
            <a:br>
              <a:rPr lang="en-US" altLang="ja-JP" sz="2800" dirty="0">
                <a:latin typeface="+mn-ea"/>
              </a:rPr>
            </a:br>
            <a:endParaRPr lang="en-US" altLang="ja-JP" sz="2800" dirty="0">
              <a:latin typeface="+mn-ea"/>
            </a:endParaRPr>
          </a:p>
          <a:p>
            <a:pPr marL="109728" indent="0">
              <a:buNone/>
            </a:pPr>
            <a:r>
              <a:rPr lang="ja-JP" altLang="en-US" sz="2800" dirty="0">
                <a:effectLst>
                  <a:outerShdw blurRad="38100" dist="38100" dir="2700000" algn="tl">
                    <a:srgbClr val="000000">
                      <a:alpha val="43137"/>
                    </a:srgbClr>
                  </a:outerShdw>
                </a:effectLst>
                <a:latin typeface="+mn-ea"/>
              </a:rPr>
              <a:t>「　超我の奉仕</a:t>
            </a:r>
            <a:r>
              <a:rPr lang="en-US" altLang="ja-JP" sz="2800" dirty="0">
                <a:effectLst>
                  <a:outerShdw blurRad="38100" dist="38100" dir="2700000" algn="tl">
                    <a:srgbClr val="000000">
                      <a:alpha val="43137"/>
                    </a:srgbClr>
                  </a:outerShdw>
                </a:effectLst>
                <a:latin typeface="+mn-ea"/>
              </a:rPr>
              <a:t>(</a:t>
            </a:r>
            <a:r>
              <a:rPr lang="ja-JP" altLang="en-US" sz="2800" dirty="0">
                <a:effectLst>
                  <a:outerShdw blurRad="38100" dist="38100" dir="2700000" algn="tl">
                    <a:srgbClr val="000000">
                      <a:alpha val="43137"/>
                    </a:srgbClr>
                  </a:outerShdw>
                </a:effectLst>
                <a:latin typeface="+mn-ea"/>
              </a:rPr>
              <a:t>サービス</a:t>
            </a:r>
            <a:r>
              <a:rPr lang="en-US" altLang="ja-JP" sz="2800" dirty="0">
                <a:effectLst>
                  <a:outerShdw blurRad="38100" dist="38100" dir="2700000" algn="tl">
                    <a:srgbClr val="000000">
                      <a:alpha val="43137"/>
                    </a:srgbClr>
                  </a:outerShdw>
                </a:effectLst>
                <a:latin typeface="+mn-ea"/>
              </a:rPr>
              <a:t>)</a:t>
            </a:r>
            <a:r>
              <a:rPr lang="ja-JP" altLang="en-US" sz="2800" dirty="0">
                <a:effectLst>
                  <a:outerShdw blurRad="38100" dist="38100" dir="2700000" algn="tl">
                    <a:srgbClr val="000000">
                      <a:alpha val="43137"/>
                    </a:srgbClr>
                  </a:outerShdw>
                </a:effectLst>
                <a:latin typeface="+mn-ea"/>
              </a:rPr>
              <a:t>」</a:t>
            </a:r>
            <a:br>
              <a:rPr lang="en-US" altLang="ja-JP" sz="2800" dirty="0">
                <a:effectLst>
                  <a:outerShdw blurRad="38100" dist="38100" dir="2700000" algn="tl">
                    <a:srgbClr val="000000">
                      <a:alpha val="43137"/>
                    </a:srgbClr>
                  </a:outerShdw>
                </a:effectLst>
                <a:latin typeface="+mn-ea"/>
              </a:rPr>
            </a:br>
            <a:r>
              <a:rPr lang="ja-JP" altLang="en-US" sz="2800" dirty="0">
                <a:effectLst>
                  <a:outerShdw blurRad="38100" dist="38100" dir="2700000" algn="tl">
                    <a:srgbClr val="000000">
                      <a:alpha val="43137"/>
                    </a:srgbClr>
                  </a:outerShdw>
                </a:effectLst>
                <a:latin typeface="+mn-ea"/>
              </a:rPr>
              <a:t>　</a:t>
            </a:r>
            <a:r>
              <a:rPr lang="en-US" altLang="ja-JP" sz="2800" dirty="0">
                <a:latin typeface="+mn-ea"/>
              </a:rPr>
              <a:t>Service above self </a:t>
            </a:r>
            <a:r>
              <a:rPr lang="ja-JP" altLang="en-US" sz="2800" dirty="0">
                <a:latin typeface="+mn-ea"/>
              </a:rPr>
              <a:t>　　　　　　　　　　　フランク・コリンズ</a:t>
            </a:r>
            <a:br>
              <a:rPr lang="en-US" altLang="ja-JP" sz="2800" dirty="0">
                <a:latin typeface="+mn-ea"/>
              </a:rPr>
            </a:br>
            <a:r>
              <a:rPr lang="ja-JP" altLang="en-US" sz="2800" dirty="0">
                <a:latin typeface="+mn-ea"/>
              </a:rPr>
              <a:t>　　　　　　　　　　　　　　　</a:t>
            </a:r>
            <a:br>
              <a:rPr lang="en-US" altLang="ja-JP" sz="2800" dirty="0">
                <a:latin typeface="+mn-ea"/>
              </a:rPr>
            </a:br>
            <a:r>
              <a:rPr lang="ja-JP" altLang="en-US" sz="2800" dirty="0">
                <a:latin typeface="+mn-ea"/>
              </a:rPr>
              <a:t>最もよく奉仕するもの最も多く報われる。を普通に読むとその見返りがあるように聞こえる。　自分の上にサービスを置くことで、自分を後にしてサービスをしよう。すべてを乗り越えて、自分が奉仕すること。</a:t>
            </a:r>
            <a:r>
              <a:rPr lang="en-US" altLang="ja-JP" sz="2800" dirty="0">
                <a:latin typeface="+mn-ea"/>
              </a:rPr>
              <a:t>				</a:t>
            </a:r>
            <a:r>
              <a:rPr lang="ja-JP" altLang="en-US" sz="2800" dirty="0">
                <a:latin typeface="+mn-ea"/>
              </a:rPr>
              <a:t>　　</a:t>
            </a:r>
            <a:r>
              <a:rPr lang="en-US" altLang="ja-JP" sz="2800" dirty="0">
                <a:latin typeface="+mn-ea"/>
              </a:rPr>
              <a:t>			</a:t>
            </a:r>
            <a:endParaRPr lang="ja-JP" altLang="en-US" sz="2800" dirty="0">
              <a:latin typeface="+mn-ea"/>
            </a:endParaRPr>
          </a:p>
        </p:txBody>
      </p:sp>
      <p:sp>
        <p:nvSpPr>
          <p:cNvPr id="2" name="タイトル 1"/>
          <p:cNvSpPr>
            <a:spLocks noGrp="1"/>
          </p:cNvSpPr>
          <p:nvPr>
            <p:ph type="title"/>
          </p:nvPr>
        </p:nvSpPr>
        <p:spPr/>
        <p:txBody>
          <a:bodyPr>
            <a:normAutofit/>
          </a:bodyPr>
          <a:lstStyle/>
          <a:p>
            <a:pPr algn="l"/>
            <a:r>
              <a:rPr lang="ja-JP" altLang="en-US" sz="4800" dirty="0">
                <a:effectLst>
                  <a:outerShdw blurRad="38100" dist="38100" dir="2700000" algn="tl">
                    <a:srgbClr val="000000">
                      <a:alpha val="43137"/>
                    </a:srgbClr>
                  </a:outerShdw>
                </a:effectLst>
                <a:latin typeface="+mj-ea"/>
              </a:rPr>
              <a:t>標語</a:t>
            </a:r>
            <a:r>
              <a:rPr lang="en-US" altLang="ja-JP" sz="4800" dirty="0">
                <a:effectLst>
                  <a:outerShdw blurRad="38100" dist="38100" dir="2700000" algn="tl">
                    <a:srgbClr val="000000">
                      <a:alpha val="43137"/>
                    </a:srgbClr>
                  </a:outerShdw>
                </a:effectLst>
                <a:latin typeface="+mj-ea"/>
              </a:rPr>
              <a:t>2</a:t>
            </a:r>
            <a:r>
              <a:rPr lang="ja-JP" altLang="en-US" sz="4800" dirty="0">
                <a:effectLst>
                  <a:outerShdw blurRad="38100" dist="38100" dir="2700000" algn="tl">
                    <a:srgbClr val="000000">
                      <a:alpha val="43137"/>
                    </a:srgbClr>
                  </a:outerShdw>
                </a:effectLst>
                <a:latin typeface="+mj-ea"/>
              </a:rPr>
              <a:t>つ</a:t>
            </a:r>
            <a:endParaRPr lang="ja-JP" altLang="en-US" sz="4800"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847528" y="1556792"/>
            <a:ext cx="8229600" cy="4752528"/>
          </a:xfrm>
        </p:spPr>
        <p:txBody>
          <a:bodyPr>
            <a:noAutofit/>
          </a:bodyPr>
          <a:lstStyle/>
          <a:p>
            <a:pPr>
              <a:buNone/>
            </a:pPr>
            <a:r>
              <a:rPr lang="ja-JP" altLang="en-US" sz="2800" dirty="0">
                <a:solidFill>
                  <a:schemeClr val="tx2"/>
                </a:solidFill>
                <a:latin typeface="+mn-ea"/>
              </a:rPr>
              <a:t>　職業上の高い倫理基準を保ち、役立つ仕事はすべて　価値あるものと認識し、社会に奉仕（サービス）する機会としてロータリアン各自の職業を高潔なものにすること</a:t>
            </a:r>
            <a:endParaRPr lang="en-US" altLang="ja-JP" sz="2800" dirty="0">
              <a:solidFill>
                <a:schemeClr val="tx2"/>
              </a:solidFill>
              <a:latin typeface="+mn-ea"/>
            </a:endParaRPr>
          </a:p>
          <a:p>
            <a:pPr>
              <a:buNone/>
            </a:pPr>
            <a:endParaRPr lang="en-US" altLang="ja-JP" sz="2800" dirty="0">
              <a:solidFill>
                <a:schemeClr val="tx2"/>
              </a:solidFill>
              <a:latin typeface="+mn-ea"/>
            </a:endParaRPr>
          </a:p>
          <a:p>
            <a:pPr>
              <a:buNone/>
            </a:pPr>
            <a:r>
              <a:rPr lang="ja-JP" altLang="en-US" sz="2800" dirty="0">
                <a:solidFill>
                  <a:schemeClr val="tx2"/>
                </a:solidFill>
                <a:latin typeface="+mn-ea"/>
              </a:rPr>
              <a:t>　サービスは求める人と提供する私の</a:t>
            </a:r>
            <a:r>
              <a:rPr lang="en-US" altLang="ja-JP" sz="2800" dirty="0">
                <a:solidFill>
                  <a:schemeClr val="tx2"/>
                </a:solidFill>
                <a:latin typeface="+mn-ea"/>
              </a:rPr>
              <a:t>2</a:t>
            </a:r>
            <a:r>
              <a:rPr lang="ja-JP" altLang="en-US" sz="2800" dirty="0">
                <a:solidFill>
                  <a:schemeClr val="tx2"/>
                </a:solidFill>
                <a:latin typeface="+mn-ea"/>
              </a:rPr>
              <a:t>人ですが、</a:t>
            </a:r>
            <a:endParaRPr lang="en-US" altLang="ja-JP" sz="2800" dirty="0">
              <a:solidFill>
                <a:schemeClr val="tx2"/>
              </a:solidFill>
              <a:latin typeface="+mn-ea"/>
            </a:endParaRPr>
          </a:p>
          <a:p>
            <a:pPr>
              <a:buNone/>
            </a:pPr>
            <a:r>
              <a:rPr lang="ja-JP" altLang="en-US" sz="2800" dirty="0">
                <a:solidFill>
                  <a:schemeClr val="tx2"/>
                </a:solidFill>
                <a:latin typeface="+mn-ea"/>
              </a:rPr>
              <a:t>　これだけではだめで、</a:t>
            </a:r>
            <a:r>
              <a:rPr lang="ja-JP" altLang="en-US" sz="2800" dirty="0">
                <a:solidFill>
                  <a:srgbClr val="FF0000"/>
                </a:solidFill>
                <a:latin typeface="+mn-ea"/>
              </a:rPr>
              <a:t>モラルの向上も必要です。</a:t>
            </a:r>
            <a:endParaRPr lang="en-US" altLang="ja-JP" sz="2800" dirty="0">
              <a:solidFill>
                <a:srgbClr val="FF0000"/>
              </a:solidFill>
              <a:latin typeface="+mn-ea"/>
            </a:endParaRPr>
          </a:p>
          <a:p>
            <a:pPr>
              <a:buNone/>
            </a:pPr>
            <a:endParaRPr lang="en-US" altLang="ja-JP" sz="2800" dirty="0">
              <a:solidFill>
                <a:schemeClr val="tx2"/>
              </a:solidFill>
              <a:latin typeface="+mn-ea"/>
            </a:endParaRPr>
          </a:p>
          <a:p>
            <a:pPr>
              <a:buNone/>
            </a:pPr>
            <a:r>
              <a:rPr lang="ja-JP" altLang="en-US" sz="2800" dirty="0">
                <a:solidFill>
                  <a:schemeClr val="tx2"/>
                </a:solidFill>
                <a:latin typeface="+mn-ea"/>
              </a:rPr>
              <a:t>　倫理訓（１９１５年）　　職業宣言（１９８９年）</a:t>
            </a:r>
            <a:endParaRPr lang="en-US" altLang="ja-JP" sz="2800" dirty="0">
              <a:solidFill>
                <a:schemeClr val="tx2"/>
              </a:solidFill>
              <a:latin typeface="+mn-ea"/>
            </a:endParaRPr>
          </a:p>
          <a:p>
            <a:pPr>
              <a:buNone/>
            </a:pPr>
            <a:r>
              <a:rPr lang="ja-JP" altLang="en-US" sz="2800" dirty="0">
                <a:solidFill>
                  <a:schemeClr val="tx2"/>
                </a:solidFill>
                <a:latin typeface="+mn-ea"/>
              </a:rPr>
              <a:t>　日本では　　　近江商人の三方良し</a:t>
            </a:r>
            <a:endParaRPr lang="en-US" altLang="ja-JP" sz="2800" dirty="0">
              <a:solidFill>
                <a:schemeClr val="tx2"/>
              </a:solidFill>
              <a:latin typeface="+mn-ea"/>
            </a:endParaRPr>
          </a:p>
        </p:txBody>
      </p:sp>
      <p:sp>
        <p:nvSpPr>
          <p:cNvPr id="2" name="タイトル 1"/>
          <p:cNvSpPr>
            <a:spLocks noGrp="1"/>
          </p:cNvSpPr>
          <p:nvPr>
            <p:ph type="title"/>
          </p:nvPr>
        </p:nvSpPr>
        <p:spPr/>
        <p:txBody>
          <a:bodyPr>
            <a:noAutofit/>
          </a:bodyPr>
          <a:lstStyle/>
          <a:p>
            <a:r>
              <a:rPr lang="ja-JP" altLang="en-US" sz="4800" dirty="0"/>
              <a:t>ロータリーの目的の第</a:t>
            </a:r>
            <a:r>
              <a:rPr lang="en-US" altLang="ja-JP" sz="4800" dirty="0"/>
              <a:t>2</a:t>
            </a:r>
            <a:r>
              <a:rPr lang="ja-JP" altLang="en-US" sz="4800" dirty="0"/>
              <a:t>項</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ユーザー定義 2">
      <a:dk1>
        <a:srgbClr val="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PowerPoint Design">
  <a:themeElements>
    <a:clrScheme name="PowerPoint Design">
      <a:dk1>
        <a:srgbClr val="4D4D4D"/>
      </a:dk1>
      <a:lt1>
        <a:srgbClr val="FFFFFF"/>
      </a:lt1>
      <a:dk2>
        <a:srgbClr val="0071BC"/>
      </a:dk2>
      <a:lt2>
        <a:srgbClr val="EAEAEA"/>
      </a:lt2>
      <a:accent1>
        <a:srgbClr val="E2F1FA"/>
      </a:accent1>
      <a:accent2>
        <a:srgbClr val="FF5050"/>
      </a:accent2>
      <a:accent3>
        <a:srgbClr val="FFE5E5"/>
      </a:accent3>
      <a:accent4>
        <a:srgbClr val="E4007F"/>
      </a:accent4>
      <a:accent5>
        <a:srgbClr val="FFF100"/>
      </a:accent5>
      <a:accent6>
        <a:srgbClr val="000000"/>
      </a:accent6>
      <a:hlink>
        <a:srgbClr val="00A0E9"/>
      </a:hlink>
      <a:folHlink>
        <a:srgbClr val="0071BC"/>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6350">
          <a:solidFill>
            <a:schemeClr val="tx1"/>
          </a:solidFill>
        </a:ln>
        <a:effectLst/>
      </a:spPr>
      <a:bodyPr lIns="0" tIns="0" rIns="0" bIns="0" rtlCol="0" anchor="ctr">
        <a:spAutoFit/>
      </a:bodyPr>
      <a:lstStyle>
        <a:defPPr algn="just">
          <a:lnSpc>
            <a:spcPct val="140000"/>
          </a:lnSpc>
          <a:spcBef>
            <a:spcPct val="0"/>
          </a:spcBef>
          <a:spcAft>
            <a:spcPts val="600"/>
          </a:spcAft>
          <a:defRPr kumimoji="1" sz="1600" dirty="0">
            <a:solidFill>
              <a:srgbClr val="4D4D4D"/>
            </a:solidFill>
            <a:latin typeface="メイリオ" pitchFamily="50" charset="-128"/>
            <a:ea typeface="メイリオ" pitchFamily="50" charset="-128"/>
            <a:cs typeface="メイリオ" pitchFamily="50"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25356</TotalTime>
  <Words>2101</Words>
  <Application>Microsoft Office PowerPoint</Application>
  <PresentationFormat>ワイド画面</PresentationFormat>
  <Paragraphs>179</Paragraphs>
  <Slides>13</Slides>
  <Notes>13</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13</vt:i4>
      </vt:variant>
    </vt:vector>
  </HeadingPairs>
  <TitlesOfParts>
    <vt:vector size="24" baseType="lpstr">
      <vt:lpstr>ＭＳ Ｐゴシック</vt:lpstr>
      <vt:lpstr>メイリオ</vt:lpstr>
      <vt:lpstr>Arial</vt:lpstr>
      <vt:lpstr>Calibri</vt:lpstr>
      <vt:lpstr>Lucida Sans Unicode</vt:lpstr>
      <vt:lpstr>Verdana</vt:lpstr>
      <vt:lpstr>Wingdings</vt:lpstr>
      <vt:lpstr>Wingdings 2</vt:lpstr>
      <vt:lpstr>Wingdings 3</vt:lpstr>
      <vt:lpstr>ビジネス</vt:lpstr>
      <vt:lpstr>PowerPoint Design</vt:lpstr>
      <vt:lpstr>職業奉仕とは</vt:lpstr>
      <vt:lpstr>職業奉仕とは</vt:lpstr>
      <vt:lpstr>日本語では　職業奉仕　</vt:lpstr>
      <vt:lpstr>職業奉仕の言葉を分けて考えてみます</vt:lpstr>
      <vt:lpstr>ロータリーの目的</vt:lpstr>
      <vt:lpstr>ロータリーの目的</vt:lpstr>
      <vt:lpstr>ポールハリスの願い</vt:lpstr>
      <vt:lpstr>標語2つ</vt:lpstr>
      <vt:lpstr>ロータリーの目的の第2項</vt:lpstr>
      <vt:lpstr>職業宣言　　　　1989年</vt:lpstr>
      <vt:lpstr>ロータリーの目的</vt:lpstr>
      <vt:lpstr>ボケーショナルサービスとは</vt:lpstr>
      <vt:lpstr>ご清聴ありがとうございました</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地区職業奉仕委員長会議</dc:title>
  <dc:creator>jsk</dc:creator>
  <cp:lastModifiedBy>国際ロータリー2660</cp:lastModifiedBy>
  <cp:revision>2072</cp:revision>
  <cp:lastPrinted>2022-07-01T09:13:51Z</cp:lastPrinted>
  <dcterms:created xsi:type="dcterms:W3CDTF">2020-08-10T14:01:43Z</dcterms:created>
  <dcterms:modified xsi:type="dcterms:W3CDTF">2022-08-01T07:54:44Z</dcterms:modified>
</cp:coreProperties>
</file>